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handoutMasterIdLst>
    <p:handoutMasterId r:id="rId17"/>
  </p:handoutMasterIdLst>
  <p:sldIdLst>
    <p:sldId id="288" r:id="rId5"/>
    <p:sldId id="291" r:id="rId6"/>
    <p:sldId id="289" r:id="rId7"/>
    <p:sldId id="293" r:id="rId8"/>
    <p:sldId id="259" r:id="rId9"/>
    <p:sldId id="292" r:id="rId10"/>
    <p:sldId id="290" r:id="rId11"/>
    <p:sldId id="282" r:id="rId12"/>
    <p:sldId id="276" r:id="rId13"/>
    <p:sldId id="281" r:id="rId14"/>
    <p:sldId id="278" r:id="rId15"/>
  </p:sldIdLst>
  <p:sldSz cx="12192000" cy="6858000"/>
  <p:notesSz cx="6858000" cy="9144000"/>
  <p:defaultTextStyle>
    <a:defPPr rtl="0">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55819" autoAdjust="0"/>
  </p:normalViewPr>
  <p:slideViewPr>
    <p:cSldViewPr snapToGrid="0">
      <p:cViewPr>
        <p:scale>
          <a:sx n="50" d="100"/>
          <a:sy n="50" d="100"/>
        </p:scale>
        <p:origin x="1440" y="10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92" d="100"/>
          <a:sy n="92" d="100"/>
        </p:scale>
        <p:origin x="3732" y="3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dirty="0"/>
          </a:p>
        </p:txBody>
      </p:sp>
      <p:sp>
        <p:nvSpPr>
          <p:cNvPr id="3" name="Marcador de fecha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CE7C3759-1457-46FB-8F72-9FC969C2E29E}" type="datetime1">
              <a:rPr lang="es-ES" smtClean="0"/>
              <a:t>22/05/2024</a:t>
            </a:fld>
            <a:endParaRPr lang="es-ES" dirty="0"/>
          </a:p>
        </p:txBody>
      </p:sp>
      <p:sp>
        <p:nvSpPr>
          <p:cNvPr id="4" name="Marcador de pie de página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dirty="0"/>
          </a:p>
        </p:txBody>
      </p:sp>
      <p:sp>
        <p:nvSpPr>
          <p:cNvPr id="5" name="Marcador de número de diapositiva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EF757874-EF65-4B61-B062-40C932C81294}" type="slidenum">
              <a:rPr lang="es-ES" smtClean="0"/>
              <a:t>‹Nº›</a:t>
            </a:fld>
            <a:endParaRPr lang="es-E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7D9B200B-A8D1-468B-9DFE-62D3FE64DF4B}" type="datetime1">
              <a:rPr lang="es-ES" smtClean="0"/>
              <a:t>22/05/2024</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s-ES"/>
            </a:defPPr>
          </a:lstStyle>
          <a:p>
            <a:pPr rtl="0"/>
            <a:endParaRPr lang="es-ES" noProof="0"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s-ES"/>
            </a:def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6937E2AA-278D-0B48-A5DE-00B1FC5BDAF9}" type="slidenum">
              <a:rPr lang="es-ES" noProof="0" smtClean="0"/>
              <a:t>‹Nº›</a:t>
            </a:fld>
            <a:endParaRPr lang="es-ES" noProof="0"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6937E2AA-278D-0B48-A5DE-00B1FC5BDAF9}" type="slidenum">
              <a:rPr lang="es-ES" smtClean="0"/>
              <a:t>1</a:t>
            </a:fld>
            <a:endParaRPr lang="es-ES" dirty="0"/>
          </a:p>
        </p:txBody>
      </p:sp>
    </p:spTree>
    <p:extLst>
      <p:ext uri="{BB962C8B-B14F-4D97-AF65-F5344CB8AC3E}">
        <p14:creationId xmlns:p14="http://schemas.microsoft.com/office/powerpoint/2010/main" val="3338186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pPr rtl="0"/>
            <a:fld id="{6937E2AA-278D-0B48-A5DE-00B1FC5BDAF9}" type="slidenum">
              <a:rPr lang="es-ES" noProof="0" smtClean="0"/>
              <a:t>4</a:t>
            </a:fld>
            <a:endParaRPr lang="es-ES" noProof="0" dirty="0"/>
          </a:p>
        </p:txBody>
      </p:sp>
    </p:spTree>
    <p:extLst>
      <p:ext uri="{BB962C8B-B14F-4D97-AF65-F5344CB8AC3E}">
        <p14:creationId xmlns:p14="http://schemas.microsoft.com/office/powerpoint/2010/main" val="3553477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6937E2AA-278D-0B48-A5DE-00B1FC5BDAF9}" type="slidenum">
              <a:rPr lang="es-ES" smtClean="0"/>
              <a:t>5</a:t>
            </a:fld>
            <a:endParaRPr lang="es-ES" dirty="0"/>
          </a:p>
        </p:txBody>
      </p:sp>
    </p:spTree>
    <p:extLst>
      <p:ext uri="{BB962C8B-B14F-4D97-AF65-F5344CB8AC3E}">
        <p14:creationId xmlns:p14="http://schemas.microsoft.com/office/powerpoint/2010/main" val="1572272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6937E2AA-278D-0B48-A5DE-00B1FC5BDAF9}" type="slidenum">
              <a:rPr lang="es-ES" smtClean="0"/>
              <a:t>8</a:t>
            </a:fld>
            <a:endParaRPr lang="es-ES" dirty="0"/>
          </a:p>
        </p:txBody>
      </p:sp>
    </p:spTree>
    <p:extLst>
      <p:ext uri="{BB962C8B-B14F-4D97-AF65-F5344CB8AC3E}">
        <p14:creationId xmlns:p14="http://schemas.microsoft.com/office/powerpoint/2010/main" val="61031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algn="l">
              <a:buFont typeface="+mj-lt"/>
              <a:buAutoNum type="arabicPeriod"/>
            </a:pPr>
            <a:r>
              <a:rPr lang="es-GT" b="1" i="0" dirty="0">
                <a:solidFill>
                  <a:srgbClr val="ECECEC"/>
                </a:solidFill>
                <a:effectLst/>
                <a:highlight>
                  <a:srgbClr val="212121"/>
                </a:highlight>
                <a:latin typeface="ui-sans-serif"/>
              </a:rPr>
              <a:t>Regresión Lineal:</a:t>
            </a:r>
            <a:endParaRPr lang="es-GT" b="0" i="0" dirty="0">
              <a:solidFill>
                <a:srgbClr val="ECECEC"/>
              </a:solidFill>
              <a:effectLst/>
              <a:highlight>
                <a:srgbClr val="212121"/>
              </a:highlight>
              <a:latin typeface="ui-sans-serif"/>
            </a:endParaRPr>
          </a:p>
          <a:p>
            <a:pPr marL="742950" lvl="1" indent="-285750" algn="l">
              <a:buFont typeface="+mj-lt"/>
              <a:buAutoNum type="arabicPeriod"/>
            </a:pPr>
            <a:r>
              <a:rPr lang="es-GT" b="0" i="0" dirty="0">
                <a:solidFill>
                  <a:srgbClr val="ECECEC"/>
                </a:solidFill>
                <a:effectLst/>
                <a:highlight>
                  <a:srgbClr val="212121"/>
                </a:highlight>
                <a:latin typeface="ui-sans-serif"/>
              </a:rPr>
              <a:t>La regresión lineal es un método estadístico que se utiliza para modelar la relación entre una variable dependiente (objetivo) y una o más variables independientes (predictores).</a:t>
            </a:r>
          </a:p>
          <a:p>
            <a:pPr marL="742950" lvl="1" indent="-285750" algn="l">
              <a:buFont typeface="+mj-lt"/>
              <a:buAutoNum type="arabicPeriod"/>
            </a:pPr>
            <a:r>
              <a:rPr lang="es-GT" b="0" i="0" dirty="0">
                <a:solidFill>
                  <a:srgbClr val="ECECEC"/>
                </a:solidFill>
                <a:effectLst/>
                <a:highlight>
                  <a:srgbClr val="212121"/>
                </a:highlight>
                <a:latin typeface="ui-sans-serif"/>
              </a:rPr>
              <a:t>El objetivo de la regresión lineal es encontrar la línea (o plano, en dimensiones superiores) que mejor se ajusta a los datos para predecir el valor de la variable dependiente.</a:t>
            </a:r>
          </a:p>
          <a:p>
            <a:pPr marL="742950" lvl="1" indent="-285750" algn="l">
              <a:buFont typeface="+mj-lt"/>
              <a:buAutoNum type="arabicPeriod"/>
            </a:pPr>
            <a:r>
              <a:rPr lang="es-GT" b="0" i="0" dirty="0">
                <a:solidFill>
                  <a:srgbClr val="ECECEC"/>
                </a:solidFill>
                <a:effectLst/>
                <a:highlight>
                  <a:srgbClr val="212121"/>
                </a:highlight>
                <a:latin typeface="ui-sans-serif"/>
              </a:rPr>
              <a:t>La relación entre las variables se modela como una línea recta (o un hiperplano en dimensiones superiores) y se pueden obtener coeficientes que representan la contribución de cada variable predictora al resultado.</a:t>
            </a:r>
          </a:p>
          <a:p>
            <a:pPr algn="l">
              <a:buFont typeface="+mj-lt"/>
              <a:buAutoNum type="arabicPeriod"/>
            </a:pPr>
            <a:r>
              <a:rPr lang="es-GT" b="1" i="0" dirty="0">
                <a:solidFill>
                  <a:srgbClr val="ECECEC"/>
                </a:solidFill>
                <a:effectLst/>
                <a:highlight>
                  <a:srgbClr val="212121"/>
                </a:highlight>
                <a:latin typeface="ui-sans-serif"/>
              </a:rPr>
              <a:t>Árbol de Decisión:</a:t>
            </a:r>
            <a:endParaRPr lang="es-GT" b="0" i="0" dirty="0">
              <a:solidFill>
                <a:srgbClr val="ECECEC"/>
              </a:solidFill>
              <a:effectLst/>
              <a:highlight>
                <a:srgbClr val="212121"/>
              </a:highlight>
              <a:latin typeface="ui-sans-serif"/>
            </a:endParaRPr>
          </a:p>
          <a:p>
            <a:pPr marL="742950" lvl="1" indent="-285750" algn="l">
              <a:buFont typeface="+mj-lt"/>
              <a:buAutoNum type="arabicPeriod"/>
            </a:pPr>
            <a:r>
              <a:rPr lang="es-GT" b="0" i="0" dirty="0">
                <a:solidFill>
                  <a:srgbClr val="ECECEC"/>
                </a:solidFill>
                <a:effectLst/>
                <a:highlight>
                  <a:srgbClr val="212121"/>
                </a:highlight>
                <a:latin typeface="ui-sans-serif"/>
              </a:rPr>
              <a:t>Los árboles de decisión son modelos predictivos que utilizan una estructura de árbol en la que cada nodo interno representa una característica o atributo, cada rama representa una decisión basada en esa característica, y cada hoja representa el resultado de la decisión.</a:t>
            </a:r>
          </a:p>
          <a:p>
            <a:pPr marL="742950" lvl="1" indent="-285750" algn="l">
              <a:buFont typeface="+mj-lt"/>
              <a:buAutoNum type="arabicPeriod"/>
            </a:pPr>
            <a:r>
              <a:rPr lang="es-GT" b="0" i="0" dirty="0">
                <a:solidFill>
                  <a:srgbClr val="ECECEC"/>
                </a:solidFill>
                <a:effectLst/>
                <a:highlight>
                  <a:srgbClr val="212121"/>
                </a:highlight>
                <a:latin typeface="ui-sans-serif"/>
              </a:rPr>
              <a:t>Los árboles de decisión dividen repetidamente el conjunto de datos en subconjuntos más pequeños basados en características, de modo que las muestras en cada subconjunto sean lo más homogéneas posible en términos de la variable objetivo.</a:t>
            </a:r>
          </a:p>
          <a:p>
            <a:pPr marL="742950" lvl="1" indent="-285750" algn="l">
              <a:buFont typeface="+mj-lt"/>
              <a:buAutoNum type="arabicPeriod"/>
            </a:pPr>
            <a:r>
              <a:rPr lang="es-GT" b="0" i="0" dirty="0">
                <a:solidFill>
                  <a:srgbClr val="ECECEC"/>
                </a:solidFill>
                <a:effectLst/>
                <a:highlight>
                  <a:srgbClr val="212121"/>
                </a:highlight>
                <a:latin typeface="ui-sans-serif"/>
              </a:rPr>
              <a:t>Los árboles de decisión son fáciles de entender e interpretar, y pueden manejar datos numéricos y categóricos.</a:t>
            </a:r>
          </a:p>
          <a:p>
            <a:pPr algn="l">
              <a:buFont typeface="+mj-lt"/>
              <a:buAutoNum type="arabicPeriod"/>
            </a:pPr>
            <a:r>
              <a:rPr lang="es-GT" b="1" i="0" dirty="0" err="1">
                <a:solidFill>
                  <a:srgbClr val="ECECEC"/>
                </a:solidFill>
                <a:effectLst/>
                <a:highlight>
                  <a:srgbClr val="212121"/>
                </a:highlight>
                <a:latin typeface="ui-sans-serif"/>
              </a:rPr>
              <a:t>Random</a:t>
            </a:r>
            <a:r>
              <a:rPr lang="es-GT" b="1" i="0" dirty="0">
                <a:solidFill>
                  <a:srgbClr val="ECECEC"/>
                </a:solidFill>
                <a:effectLst/>
                <a:highlight>
                  <a:srgbClr val="212121"/>
                </a:highlight>
                <a:latin typeface="ui-sans-serif"/>
              </a:rPr>
              <a:t> </a:t>
            </a:r>
            <a:r>
              <a:rPr lang="es-GT" b="1" i="0" dirty="0" err="1">
                <a:solidFill>
                  <a:srgbClr val="ECECEC"/>
                </a:solidFill>
                <a:effectLst/>
                <a:highlight>
                  <a:srgbClr val="212121"/>
                </a:highlight>
                <a:latin typeface="ui-sans-serif"/>
              </a:rPr>
              <a:t>forest</a:t>
            </a:r>
            <a:r>
              <a:rPr lang="es-GT" b="1" i="0" dirty="0">
                <a:solidFill>
                  <a:srgbClr val="ECECEC"/>
                </a:solidFill>
                <a:effectLst/>
                <a:highlight>
                  <a:srgbClr val="212121"/>
                </a:highlight>
                <a:latin typeface="ui-sans-serif"/>
              </a:rPr>
              <a:t>//:</a:t>
            </a:r>
            <a:endParaRPr lang="es-GT" b="0" i="0" dirty="0">
              <a:solidFill>
                <a:srgbClr val="ECECEC"/>
              </a:solidFill>
              <a:effectLst/>
              <a:highlight>
                <a:srgbClr val="212121"/>
              </a:highlight>
              <a:latin typeface="ui-sans-serif"/>
            </a:endParaRPr>
          </a:p>
          <a:p>
            <a:pPr marL="742950" lvl="1" indent="-285750" algn="l">
              <a:buFont typeface="+mj-lt"/>
              <a:buAutoNum type="arabicPeriod"/>
            </a:pPr>
            <a:r>
              <a:rPr lang="es-GT" b="0" i="0" dirty="0">
                <a:solidFill>
                  <a:srgbClr val="ECECEC"/>
                </a:solidFill>
                <a:effectLst/>
                <a:highlight>
                  <a:srgbClr val="212121"/>
                </a:highlight>
                <a:latin typeface="ui-sans-serif"/>
              </a:rPr>
              <a:t>Los bosques aleatorios son un conjunto de árboles de decisión que se entrenan en muestras de datos aleatorias con reemplazo (</a:t>
            </a:r>
            <a:r>
              <a:rPr lang="es-GT" b="0" i="0" dirty="0" err="1">
                <a:solidFill>
                  <a:srgbClr val="ECECEC"/>
                </a:solidFill>
                <a:effectLst/>
                <a:highlight>
                  <a:srgbClr val="212121"/>
                </a:highlight>
                <a:latin typeface="ui-sans-serif"/>
              </a:rPr>
              <a:t>bootstrap</a:t>
            </a:r>
            <a:r>
              <a:rPr lang="es-GT" b="0" i="0" dirty="0">
                <a:solidFill>
                  <a:srgbClr val="ECECEC"/>
                </a:solidFill>
                <a:effectLst/>
                <a:highlight>
                  <a:srgbClr val="212121"/>
                </a:highlight>
                <a:latin typeface="ui-sans-serif"/>
              </a:rPr>
              <a:t>) y que hacen uso de una técnica llamada "ensamblaje" para mejorar la precisión y generalización del modelo.</a:t>
            </a:r>
          </a:p>
          <a:p>
            <a:pPr marL="742950" lvl="1" indent="-285750" algn="l">
              <a:buFont typeface="+mj-lt"/>
              <a:buAutoNum type="arabicPeriod"/>
            </a:pPr>
            <a:r>
              <a:rPr lang="es-GT" b="0" i="0" dirty="0">
                <a:solidFill>
                  <a:srgbClr val="ECECEC"/>
                </a:solidFill>
                <a:effectLst/>
                <a:highlight>
                  <a:srgbClr val="212121"/>
                </a:highlight>
                <a:latin typeface="ui-sans-serif"/>
              </a:rPr>
              <a:t>En lugar de depender de la predicción de un solo árbol de decisión, los bosques aleatorios combinan las predicciones de múltiples árboles para obtener una predicción más precisa y robusta.</a:t>
            </a:r>
          </a:p>
          <a:p>
            <a:pPr marL="742950" lvl="1" indent="-285750" algn="l">
              <a:buFont typeface="+mj-lt"/>
              <a:buAutoNum type="arabicPeriod"/>
            </a:pPr>
            <a:r>
              <a:rPr lang="es-GT" b="0" i="0" dirty="0">
                <a:solidFill>
                  <a:srgbClr val="ECECEC"/>
                </a:solidFill>
                <a:effectLst/>
                <a:highlight>
                  <a:srgbClr val="212121"/>
                </a:highlight>
                <a:latin typeface="ui-sans-serif"/>
              </a:rPr>
              <a:t>Los bosques aleatorios también pueden manejar una gran cantidad de características y tienen menos probabilidad de sobreajuste (</a:t>
            </a:r>
            <a:r>
              <a:rPr lang="es-GT" b="0" i="0" dirty="0" err="1">
                <a:solidFill>
                  <a:srgbClr val="ECECEC"/>
                </a:solidFill>
                <a:effectLst/>
                <a:highlight>
                  <a:srgbClr val="212121"/>
                </a:highlight>
                <a:latin typeface="ui-sans-serif"/>
              </a:rPr>
              <a:t>overfitting</a:t>
            </a:r>
            <a:r>
              <a:rPr lang="es-GT" b="0" i="0" dirty="0">
                <a:solidFill>
                  <a:srgbClr val="ECECEC"/>
                </a:solidFill>
                <a:effectLst/>
                <a:highlight>
                  <a:srgbClr val="212121"/>
                </a:highlight>
                <a:latin typeface="ui-sans-serif"/>
              </a:rPr>
              <a:t>) en comparación con un solo árbol de decisión.</a:t>
            </a:r>
          </a:p>
          <a:p>
            <a:pPr algn="l"/>
            <a:r>
              <a:rPr lang="es-GT" b="0" i="0" dirty="0">
                <a:solidFill>
                  <a:srgbClr val="ECECEC"/>
                </a:solidFill>
                <a:effectLst/>
                <a:highlight>
                  <a:srgbClr val="212121"/>
                </a:highlight>
                <a:latin typeface="ui-sans-serif"/>
              </a:rPr>
              <a:t>Diferencias entre ellas:</a:t>
            </a:r>
          </a:p>
          <a:p>
            <a:pPr algn="l">
              <a:buFont typeface="Arial" panose="020B0604020202020204" pitchFamily="34" charset="0"/>
              <a:buChar char="•"/>
            </a:pPr>
            <a:r>
              <a:rPr lang="es-GT" b="0" i="0" dirty="0">
                <a:solidFill>
                  <a:srgbClr val="ECECEC"/>
                </a:solidFill>
                <a:effectLst/>
                <a:highlight>
                  <a:srgbClr val="212121"/>
                </a:highlight>
                <a:latin typeface="ui-sans-serif"/>
              </a:rPr>
              <a:t>La regresión lineal modela una relación lineal entre las variables, mientras que los árboles de decisión y los bosques aleatorios pueden modelar relaciones no lineales.</a:t>
            </a:r>
          </a:p>
          <a:p>
            <a:pPr algn="l">
              <a:buFont typeface="Arial" panose="020B0604020202020204" pitchFamily="34" charset="0"/>
              <a:buChar char="•"/>
            </a:pPr>
            <a:r>
              <a:rPr lang="es-GT" b="0" i="0" dirty="0">
                <a:solidFill>
                  <a:srgbClr val="ECECEC"/>
                </a:solidFill>
                <a:effectLst/>
                <a:highlight>
                  <a:srgbClr val="212121"/>
                </a:highlight>
                <a:latin typeface="ui-sans-serif"/>
              </a:rPr>
              <a:t>Los árboles de decisión y los bosques aleatorios son métodos de aprendizaje supervisado utilizados tanto para problemas de regresión como de clasificación, mientras que la regresión lineal se utiliza principalmente para problemas de regresión.</a:t>
            </a:r>
          </a:p>
          <a:p>
            <a:pPr algn="l">
              <a:buFont typeface="Arial" panose="020B0604020202020204" pitchFamily="34" charset="0"/>
              <a:buChar char="•"/>
            </a:pPr>
            <a:r>
              <a:rPr lang="es-GT" b="0" i="0" dirty="0">
                <a:solidFill>
                  <a:srgbClr val="ECECEC"/>
                </a:solidFill>
                <a:effectLst/>
                <a:highlight>
                  <a:srgbClr val="212121"/>
                </a:highlight>
                <a:latin typeface="ui-sans-serif"/>
              </a:rPr>
              <a:t>Los árboles de decisión y los bosques aleatorios son más robustos frente a datos desbalanceados y valores atípicos en comparación con la regresión lineal.</a:t>
            </a:r>
          </a:p>
          <a:p>
            <a:pPr algn="l">
              <a:buFont typeface="Arial" panose="020B0604020202020204" pitchFamily="34" charset="0"/>
              <a:buChar char="•"/>
            </a:pPr>
            <a:r>
              <a:rPr lang="es-GT" b="0" i="0" dirty="0">
                <a:solidFill>
                  <a:srgbClr val="ECECEC"/>
                </a:solidFill>
                <a:effectLst/>
                <a:highlight>
                  <a:srgbClr val="212121"/>
                </a:highlight>
                <a:latin typeface="ui-sans-serif"/>
              </a:rPr>
              <a:t>Los bosques aleatorios tienden a tener una mayor capacidad predictiva que los árboles de decisión individuales y pueden manejar una mayor dimensionalidad de los datos.</a:t>
            </a:r>
          </a:p>
          <a:p>
            <a:pPr algn="l">
              <a:buFont typeface="Arial" panose="020B0604020202020204" pitchFamily="34" charset="0"/>
              <a:buChar char="•"/>
            </a:pPr>
            <a:endParaRPr lang="es-GT" b="0" i="0" dirty="0">
              <a:solidFill>
                <a:srgbClr val="ECECEC"/>
              </a:solidFill>
              <a:effectLst/>
              <a:highlight>
                <a:srgbClr val="212121"/>
              </a:highlight>
              <a:latin typeface="ui-sans-serif"/>
            </a:endParaRPr>
          </a:p>
          <a:p>
            <a:pPr algn="l">
              <a:buFont typeface="Arial" panose="020B0604020202020204" pitchFamily="34" charset="0"/>
              <a:buChar char="•"/>
            </a:pPr>
            <a:endParaRPr lang="es-GT" b="0" i="0" dirty="0">
              <a:solidFill>
                <a:srgbClr val="ECECEC"/>
              </a:solidFill>
              <a:effectLst/>
              <a:highlight>
                <a:srgbClr val="212121"/>
              </a:highlight>
              <a:latin typeface="ui-sans-serif"/>
            </a:endParaRPr>
          </a:p>
          <a:p>
            <a:pPr algn="l">
              <a:buFont typeface="Arial" panose="020B0604020202020204" pitchFamily="34" charset="0"/>
              <a:buChar char="•"/>
            </a:pPr>
            <a:endParaRPr lang="es-GT" b="0" i="0" dirty="0">
              <a:solidFill>
                <a:srgbClr val="ECECEC"/>
              </a:solidFill>
              <a:effectLst/>
              <a:highlight>
                <a:srgbClr val="212121"/>
              </a:highlight>
              <a:latin typeface="ui-sans-serif"/>
            </a:endParaRPr>
          </a:p>
          <a:p>
            <a:pPr algn="l">
              <a:buFont typeface="Arial" panose="020B0604020202020204" pitchFamily="34" charset="0"/>
              <a:buChar char="•"/>
            </a:pPr>
            <a:endParaRPr lang="es-GT" b="0" i="0" dirty="0">
              <a:solidFill>
                <a:srgbClr val="ECECEC"/>
              </a:solidFill>
              <a:effectLst/>
              <a:highlight>
                <a:srgbClr val="212121"/>
              </a:highlight>
              <a:latin typeface="ui-sans-serif"/>
            </a:endParaRPr>
          </a:p>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6937E2AA-278D-0B48-A5DE-00B1FC5BDAF9}" type="slidenum">
              <a:rPr lang="es-ES" smtClean="0"/>
              <a:t>9</a:t>
            </a:fld>
            <a:endParaRPr lang="es-ES" dirty="0"/>
          </a:p>
        </p:txBody>
      </p:sp>
    </p:spTree>
    <p:extLst>
      <p:ext uri="{BB962C8B-B14F-4D97-AF65-F5344CB8AC3E}">
        <p14:creationId xmlns:p14="http://schemas.microsoft.com/office/powerpoint/2010/main" val="2892864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6937E2AA-278D-0B48-A5DE-00B1FC5BDAF9}" type="slidenum">
              <a:rPr lang="es-ES" smtClean="0"/>
              <a:t>10</a:t>
            </a:fld>
            <a:endParaRPr lang="es-ES" dirty="0"/>
          </a:p>
        </p:txBody>
      </p:sp>
    </p:spTree>
    <p:extLst>
      <p:ext uri="{BB962C8B-B14F-4D97-AF65-F5344CB8AC3E}">
        <p14:creationId xmlns:p14="http://schemas.microsoft.com/office/powerpoint/2010/main" val="3289163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6937E2AA-278D-0B48-A5DE-00B1FC5BDAF9}" type="slidenum">
              <a:rPr lang="es-ES" smtClean="0"/>
              <a:t>11</a:t>
            </a:fld>
            <a:endParaRPr lang="es-ES" dirty="0"/>
          </a:p>
        </p:txBody>
      </p:sp>
    </p:spTree>
    <p:extLst>
      <p:ext uri="{BB962C8B-B14F-4D97-AF65-F5344CB8AC3E}">
        <p14:creationId xmlns:p14="http://schemas.microsoft.com/office/powerpoint/2010/main" val="837830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lo título">
    <p:spTree>
      <p:nvGrpSpPr>
        <p:cNvPr id="1" name=""/>
        <p:cNvGrpSpPr/>
        <p:nvPr/>
      </p:nvGrpSpPr>
      <p:grpSpPr>
        <a:xfrm>
          <a:off x="0" y="0"/>
          <a:ext cx="0" cy="0"/>
          <a:chOff x="0" y="0"/>
          <a:chExt cx="0" cy="0"/>
        </a:xfrm>
      </p:grpSpPr>
      <p:pic>
        <p:nvPicPr>
          <p:cNvPr id="2" name="Marcador de posición de imagen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ángulo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noProof="0" dirty="0"/>
          </a:p>
        </p:txBody>
      </p:sp>
      <p:sp>
        <p:nvSpPr>
          <p:cNvPr id="6" name="Título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rtlCol="0" anchor="ctr" anchorCtr="0">
            <a:noAutofit/>
          </a:bodyPr>
          <a:lstStyle>
            <a:lvl1pPr algn="ctr">
              <a:defRPr lang="es-ES" sz="4400"/>
            </a:lvl1pPr>
          </a:lstStyle>
          <a:p>
            <a:pPr rtl="0"/>
            <a:r>
              <a:rPr lang="es-ES" noProof="0"/>
              <a:t>Haga clic para agregar un título</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 Tabla">
    <p:spTree>
      <p:nvGrpSpPr>
        <p:cNvPr id="1" name=""/>
        <p:cNvGrpSpPr/>
        <p:nvPr/>
      </p:nvGrpSpPr>
      <p:grpSpPr>
        <a:xfrm>
          <a:off x="0" y="0"/>
          <a:ext cx="0" cy="0"/>
          <a:chOff x="0" y="0"/>
          <a:chExt cx="0" cy="0"/>
        </a:xfrm>
      </p:grpSpPr>
      <p:pic>
        <p:nvPicPr>
          <p:cNvPr id="4" name="Marcador de posición de imagen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rtlCol="0" anchor="ctr" anchorCtr="0">
            <a:noAutofit/>
          </a:bodyPr>
          <a:lstStyle>
            <a:lvl1pPr>
              <a:defRPr lang="es-ES" sz="3600"/>
            </a:lvl1pPr>
          </a:lstStyle>
          <a:p>
            <a:pPr rtl="0"/>
            <a:r>
              <a:rPr lang="es-ES" noProof="0"/>
              <a:t>Haga clic para agregar un título</a:t>
            </a:r>
          </a:p>
        </p:txBody>
      </p:sp>
      <p:sp>
        <p:nvSpPr>
          <p:cNvPr id="3" name="Marcador de contenido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rtlCol="0">
            <a:normAutofit/>
          </a:bodyPr>
          <a:lstStyle>
            <a:lvl1pPr marL="0" indent="0">
              <a:spcBef>
                <a:spcPts val="1000"/>
              </a:spcBef>
              <a:spcAft>
                <a:spcPts val="1000"/>
              </a:spcAft>
              <a:buNone/>
              <a:defRPr lang="es-ES" sz="1800"/>
            </a:lvl1pPr>
            <a:lvl2pPr marL="228600" indent="0">
              <a:spcBef>
                <a:spcPts val="1000"/>
              </a:spcBef>
              <a:spcAft>
                <a:spcPts val="1000"/>
              </a:spcAft>
              <a:buNone/>
              <a:defRPr lang="es-ES" sz="1800"/>
            </a:lvl2pPr>
            <a:lvl3pPr marL="685800" indent="0">
              <a:spcBef>
                <a:spcPts val="1000"/>
              </a:spcBef>
              <a:spcAft>
                <a:spcPts val="1000"/>
              </a:spcAft>
              <a:buNone/>
              <a:defRPr lang="es-ES" sz="1800"/>
            </a:lvl3pPr>
            <a:lvl4pPr marL="1143000" indent="0">
              <a:spcBef>
                <a:spcPts val="1000"/>
              </a:spcBef>
              <a:spcAft>
                <a:spcPts val="1000"/>
              </a:spcAft>
              <a:buNone/>
              <a:defRPr lang="es-ES" sz="1800"/>
            </a:lvl4pPr>
            <a:lvl5pPr marL="1600200" indent="0">
              <a:spcBef>
                <a:spcPts val="1000"/>
              </a:spcBef>
              <a:spcAft>
                <a:spcPts val="1000"/>
              </a:spcAft>
              <a:buNone/>
              <a:defRPr lang="es-ES" sz="1800"/>
            </a:lvl5pPr>
          </a:lstStyle>
          <a:p>
            <a:pPr lvl="0" rtl="0"/>
            <a:r>
              <a:rPr lang="es-ES" noProof="0"/>
              <a:t>Haga clic para agregar contenido</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Marcador de posición de tabla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rtlCol="0"/>
          <a:lstStyle>
            <a:defPPr>
              <a:defRPr lang="es-ES"/>
            </a:defPPr>
          </a:lstStyle>
          <a:p>
            <a:pPr rtl="0"/>
            <a:r>
              <a:rPr lang="es-ES" noProof="0"/>
              <a:t>Haga clic en el icono para agregar una tabla</a:t>
            </a:r>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8E44B7D3-4E5F-4D2D-95A7-00CB23AE3693}" type="datetime1">
              <a:rPr lang="es-ES" noProof="0" smtClean="0"/>
              <a:t>22/05/2024</a:t>
            </a:fld>
            <a:endParaRPr lang="es-ES" noProof="0" dirty="0"/>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noProof="0" dirty="0"/>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noProof="0" smtClean="0"/>
              <a:t>‹Nº›</a:t>
            </a:fld>
            <a:endParaRPr lang="es-ES" noProof="0"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Dos contenidos 3">
    <p:spTree>
      <p:nvGrpSpPr>
        <p:cNvPr id="1" name=""/>
        <p:cNvGrpSpPr/>
        <p:nvPr/>
      </p:nvGrpSpPr>
      <p:grpSpPr>
        <a:xfrm>
          <a:off x="0" y="0"/>
          <a:ext cx="0" cy="0"/>
          <a:chOff x="0" y="0"/>
          <a:chExt cx="0" cy="0"/>
        </a:xfrm>
      </p:grpSpPr>
      <p:pic>
        <p:nvPicPr>
          <p:cNvPr id="8" name="Marcador de posición de imagen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ángulo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rtlCol="0" anchor="b" anchorCtr="0">
            <a:noAutofit/>
          </a:bodyPr>
          <a:lstStyle>
            <a:lvl1pPr algn="ctr">
              <a:defRPr lang="es-ES" sz="3600"/>
            </a:lvl1pPr>
          </a:lstStyle>
          <a:p>
            <a:pPr rtl="0"/>
            <a:r>
              <a:rPr lang="es-ES"/>
              <a:t>Haga clic para agregar un título</a:t>
            </a:r>
          </a:p>
        </p:txBody>
      </p:sp>
      <p:sp>
        <p:nvSpPr>
          <p:cNvPr id="3" name="Marcador de contenido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rtlCol="0">
            <a:normAutofit/>
          </a:bodyPr>
          <a:lstStyle>
            <a:lvl1pPr marL="0" indent="0">
              <a:spcBef>
                <a:spcPts val="1000"/>
              </a:spcBef>
              <a:spcAft>
                <a:spcPts val="0"/>
              </a:spcAft>
              <a:buNone/>
              <a:defRPr lang="es-ES" sz="1800"/>
            </a:lvl1pPr>
            <a:lvl2pPr marL="685800">
              <a:spcBef>
                <a:spcPts val="600"/>
              </a:spcBef>
              <a:spcAft>
                <a:spcPts val="600"/>
              </a:spcAft>
              <a:defRPr lang="es-ES" sz="1800"/>
            </a:lvl2pPr>
            <a:lvl3pPr marL="1143000">
              <a:spcBef>
                <a:spcPts val="600"/>
              </a:spcBef>
              <a:spcAft>
                <a:spcPts val="600"/>
              </a:spcAft>
              <a:defRPr lang="es-ES" sz="1800"/>
            </a:lvl3pPr>
            <a:lvl4pPr marL="1600200">
              <a:spcBef>
                <a:spcPts val="600"/>
              </a:spcBef>
              <a:spcAft>
                <a:spcPts val="600"/>
              </a:spcAft>
              <a:defRPr lang="es-ES" sz="1800"/>
            </a:lvl4pPr>
            <a:lvl5pPr marL="2057400">
              <a:spcBef>
                <a:spcPts val="600"/>
              </a:spcBef>
              <a:spcAft>
                <a:spcPts val="600"/>
              </a:spcAft>
              <a:defRPr lang="es-ES" sz="18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contenido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rtlCol="0">
            <a:normAutofit/>
          </a:bodyPr>
          <a:lstStyle>
            <a:lvl1pPr marL="0" indent="0">
              <a:lnSpc>
                <a:spcPct val="150000"/>
              </a:lnSpc>
              <a:spcBef>
                <a:spcPts val="1000"/>
              </a:spcBef>
              <a:spcAft>
                <a:spcPts val="600"/>
              </a:spcAft>
              <a:buNone/>
              <a:defRPr lang="es-ES" sz="1800"/>
            </a:lvl1pPr>
            <a:lvl2pPr marL="228600" indent="0">
              <a:lnSpc>
                <a:spcPct val="100000"/>
              </a:lnSpc>
              <a:spcBef>
                <a:spcPts val="1000"/>
              </a:spcBef>
              <a:spcAft>
                <a:spcPts val="600"/>
              </a:spcAft>
              <a:buNone/>
              <a:defRPr lang="es-ES" sz="1800"/>
            </a:lvl2pPr>
            <a:lvl3pPr marL="685800" indent="0">
              <a:lnSpc>
                <a:spcPct val="100000"/>
              </a:lnSpc>
              <a:spcBef>
                <a:spcPts val="1000"/>
              </a:spcBef>
              <a:spcAft>
                <a:spcPts val="600"/>
              </a:spcAft>
              <a:buNone/>
              <a:defRPr lang="es-ES" sz="1800"/>
            </a:lvl3pPr>
            <a:lvl4pPr marL="1143000" indent="0">
              <a:lnSpc>
                <a:spcPct val="100000"/>
              </a:lnSpc>
              <a:spcBef>
                <a:spcPts val="1000"/>
              </a:spcBef>
              <a:spcAft>
                <a:spcPts val="600"/>
              </a:spcAft>
              <a:buNone/>
              <a:defRPr lang="es-ES" sz="1800"/>
            </a:lvl4pPr>
            <a:lvl5pPr marL="1600200" indent="0">
              <a:lnSpc>
                <a:spcPct val="100000"/>
              </a:lnSpc>
              <a:spcBef>
                <a:spcPts val="1000"/>
              </a:spcBef>
              <a:spcAft>
                <a:spcPts val="600"/>
              </a:spcAft>
              <a:buNone/>
              <a:defRPr lang="es-ES" sz="18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D74304D8-B3C1-44E8-83A0-18D09C3315E3}" type="datetime1">
              <a:rPr lang="es-ES" smtClean="0"/>
              <a:t>22/05/2024</a:t>
            </a:fld>
            <a:endParaRPr lang="es-ES" dirty="0"/>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dirty="0"/>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sa">
    <p:spTree>
      <p:nvGrpSpPr>
        <p:cNvPr id="1" name=""/>
        <p:cNvGrpSpPr/>
        <p:nvPr/>
      </p:nvGrpSpPr>
      <p:grpSpPr>
        <a:xfrm>
          <a:off x="0" y="0"/>
          <a:ext cx="0" cy="0"/>
          <a:chOff x="0" y="0"/>
          <a:chExt cx="0" cy="0"/>
        </a:xfrm>
      </p:grpSpPr>
      <p:pic>
        <p:nvPicPr>
          <p:cNvPr id="3" name="Marcador de posición de imagen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rtlCol="0" anchor="b" anchorCtr="0">
            <a:noAutofit/>
          </a:bodyPr>
          <a:lstStyle>
            <a:lvl1pPr>
              <a:defRPr lang="es-ES" sz="3600"/>
            </a:lvl1pPr>
          </a:lstStyle>
          <a:p>
            <a:pPr rtl="0"/>
            <a:r>
              <a:rPr lang="es-ES"/>
              <a:t>Haga clic para agregar un título</a:t>
            </a:r>
          </a:p>
        </p:txBody>
      </p:sp>
      <p:sp>
        <p:nvSpPr>
          <p:cNvPr id="8" name="Marcador de posición de tabla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rtlCol="0"/>
          <a:lstStyle>
            <a:lvl1pPr>
              <a:defRPr lang="es-ES"/>
            </a:lvl1pPr>
          </a:lstStyle>
          <a:p>
            <a:pPr rtl="0"/>
            <a:r>
              <a:rPr lang="es-ES"/>
              <a:t>Haga clic en el icono para agregar una tabla</a:t>
            </a:r>
          </a:p>
        </p:txBody>
      </p:sp>
      <p:sp>
        <p:nvSpPr>
          <p:cNvPr id="4" name="Marcador de fecha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defPPr>
              <a:defRPr lang="es-ES"/>
            </a:defPPr>
          </a:lstStyle>
          <a:p>
            <a:pPr rtl="0"/>
            <a:fld id="{38B877DD-8742-486F-9DF2-6E05DD1B1915}" type="datetime1">
              <a:rPr lang="es-ES" smtClean="0"/>
              <a:t>22/05/2024</a:t>
            </a:fld>
            <a:endParaRPr lang="es-ES" dirty="0"/>
          </a:p>
        </p:txBody>
      </p:sp>
      <p:sp>
        <p:nvSpPr>
          <p:cNvPr id="5" name="Marcador de pie de página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defPPr>
              <a:defRPr lang="es-ES"/>
            </a:defPPr>
          </a:lstStyle>
          <a:p>
            <a:pPr rtl="0"/>
            <a:endParaRPr lang="es-ES" dirty="0"/>
          </a:p>
        </p:txBody>
      </p:sp>
      <p:sp>
        <p:nvSpPr>
          <p:cNvPr id="6" name="Marcador de número de diapositiva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ido 3">
    <p:spTree>
      <p:nvGrpSpPr>
        <p:cNvPr id="1" name=""/>
        <p:cNvGrpSpPr/>
        <p:nvPr/>
      </p:nvGrpSpPr>
      <p:grpSpPr>
        <a:xfrm>
          <a:off x="0" y="0"/>
          <a:ext cx="0" cy="0"/>
          <a:chOff x="0" y="0"/>
          <a:chExt cx="0" cy="0"/>
        </a:xfrm>
      </p:grpSpPr>
      <p:pic>
        <p:nvPicPr>
          <p:cNvPr id="7" name="Marcador de posición de imagen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ángulo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rtlCol="0" anchor="b">
            <a:noAutofit/>
          </a:bodyPr>
          <a:lstStyle>
            <a:lvl1pPr algn="ctr">
              <a:defRPr lang="es-ES"/>
            </a:lvl1pPr>
          </a:lstStyle>
          <a:p>
            <a:pPr rtl="0"/>
            <a:r>
              <a:rPr lang="es-ES"/>
              <a:t>Haga clic para agregar un título</a:t>
            </a:r>
          </a:p>
        </p:txBody>
      </p:sp>
      <p:sp>
        <p:nvSpPr>
          <p:cNvPr id="10" name="Marcador de texto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rtlCol="0">
            <a:normAutofit/>
          </a:bodyPr>
          <a:lstStyle>
            <a:lvl1pPr marL="0" indent="0" algn="ctr">
              <a:buNone/>
              <a:defRPr lang="es-ES" sz="1800"/>
            </a:lvl1pPr>
            <a:lvl2pPr marL="457200" indent="0" algn="ctr">
              <a:buNone/>
              <a:defRPr lang="es-ES"/>
            </a:lvl2pPr>
            <a:lvl3pPr marL="914400" indent="0" algn="ctr">
              <a:buNone/>
              <a:defRPr lang="es-ES"/>
            </a:lvl3pPr>
            <a:lvl4pPr marL="1371600" indent="0" algn="ctr">
              <a:buNone/>
              <a:defRPr lang="es-ES"/>
            </a:lvl4pPr>
            <a:lvl5pPr marL="1828800" indent="0" algn="ctr">
              <a:buNone/>
              <a:defRPr lang="es-ES"/>
            </a:lvl5pPr>
          </a:lstStyle>
          <a:p>
            <a:pPr lvl="0" rtl="0"/>
            <a:r>
              <a:rPr lang="es-ES"/>
              <a:t>Haga clic para agregar texto</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ido 2">
    <p:spTree>
      <p:nvGrpSpPr>
        <p:cNvPr id="1" name=""/>
        <p:cNvGrpSpPr/>
        <p:nvPr/>
      </p:nvGrpSpPr>
      <p:grpSpPr>
        <a:xfrm>
          <a:off x="0" y="0"/>
          <a:ext cx="0" cy="0"/>
          <a:chOff x="0" y="0"/>
          <a:chExt cx="0" cy="0"/>
        </a:xfrm>
      </p:grpSpPr>
      <p:pic>
        <p:nvPicPr>
          <p:cNvPr id="7" name="Marcador de posición de imagen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rtlCol="0" anchor="t">
            <a:noAutofit/>
          </a:bodyPr>
          <a:lstStyle>
            <a:lvl1pPr algn="ctr">
              <a:defRPr lang="es-ES" sz="3600"/>
            </a:lvl1pPr>
          </a:lstStyle>
          <a:p>
            <a:pPr rtl="0"/>
            <a:r>
              <a:rPr lang="es-ES" noProof="0"/>
              <a:t>Haga clic para agregar un título</a:t>
            </a:r>
          </a:p>
        </p:txBody>
      </p:sp>
      <p:sp>
        <p:nvSpPr>
          <p:cNvPr id="3" name="Marcador de contenido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rtlCol="0" anchor="t" anchorCtr="0">
            <a:normAutofit/>
          </a:bodyPr>
          <a:lstStyle>
            <a:lvl1pPr marL="0" indent="0">
              <a:lnSpc>
                <a:spcPct val="150000"/>
              </a:lnSpc>
              <a:spcBef>
                <a:spcPts val="1000"/>
              </a:spcBef>
              <a:spcAft>
                <a:spcPts val="1200"/>
              </a:spcAft>
              <a:buNone/>
              <a:defRPr lang="es-ES" sz="2400"/>
            </a:lvl1pPr>
            <a:lvl2pPr>
              <a:lnSpc>
                <a:spcPct val="150000"/>
              </a:lnSpc>
              <a:spcBef>
                <a:spcPts val="1000"/>
              </a:spcBef>
              <a:spcAft>
                <a:spcPts val="1200"/>
              </a:spcAft>
              <a:defRPr lang="es-ES" sz="2000"/>
            </a:lvl2pPr>
            <a:lvl3pPr>
              <a:lnSpc>
                <a:spcPct val="150000"/>
              </a:lnSpc>
              <a:spcBef>
                <a:spcPts val="1000"/>
              </a:spcBef>
              <a:spcAft>
                <a:spcPts val="1200"/>
              </a:spcAft>
              <a:defRPr lang="es-ES" sz="1800"/>
            </a:lvl3pPr>
            <a:lvl4pPr>
              <a:lnSpc>
                <a:spcPct val="150000"/>
              </a:lnSpc>
              <a:spcBef>
                <a:spcPts val="1000"/>
              </a:spcBef>
              <a:spcAft>
                <a:spcPts val="1200"/>
              </a:spcAft>
              <a:defRPr lang="es-ES" sz="1600"/>
            </a:lvl4pPr>
            <a:lvl5pPr>
              <a:lnSpc>
                <a:spcPct val="150000"/>
              </a:lnSpc>
              <a:spcBef>
                <a:spcPts val="1000"/>
              </a:spcBef>
              <a:spcAft>
                <a:spcPts val="1200"/>
              </a:spcAft>
              <a:defRPr lang="es-ES" sz="1600"/>
            </a:lvl5pPr>
          </a:lstStyle>
          <a:p>
            <a:pPr lvl="0" rtl="0"/>
            <a:r>
              <a:rPr lang="es-ES" noProof="0" dirty="0"/>
              <a:t>Haga clic para agregar contenido</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defPPr>
              <a:defRPr lang="es-ES"/>
            </a:defPPr>
          </a:lstStyle>
          <a:p>
            <a:pPr rtl="0"/>
            <a:fld id="{6DE524E6-256B-444F-889B-C4E16C230803}" type="datetime1">
              <a:rPr lang="es-ES" noProof="0" smtClean="0"/>
              <a:t>22/05/2024</a:t>
            </a:fld>
            <a:endParaRPr lang="es-ES" noProof="0" dirty="0"/>
          </a:p>
        </p:txBody>
      </p:sp>
      <p:sp>
        <p:nvSpPr>
          <p:cNvPr id="5" name="Marcador de pie de página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defPPr>
              <a:defRPr lang="es-ES"/>
            </a:defPPr>
          </a:lstStyle>
          <a:p>
            <a:pPr rtl="0"/>
            <a:endParaRPr lang="es-ES" noProof="0" dirty="0"/>
          </a:p>
        </p:txBody>
      </p:sp>
      <p:sp>
        <p:nvSpPr>
          <p:cNvPr id="6" name="Marcador de número de diapositiva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defPPr>
              <a:defRPr lang="es-ES"/>
            </a:defPPr>
          </a:lstStyle>
          <a:p>
            <a:pPr rtl="0"/>
            <a:fld id="{CBD12358-51D2-46B3-9BDE-DF29528B9454}" type="slidenum">
              <a:rPr lang="es-ES" noProof="0" smtClean="0"/>
              <a:t>‹Nº›</a:t>
            </a:fld>
            <a:endParaRPr lang="es-ES" noProof="0"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 Imagen">
    <p:spTree>
      <p:nvGrpSpPr>
        <p:cNvPr id="1" name=""/>
        <p:cNvGrpSpPr/>
        <p:nvPr/>
      </p:nvGrpSpPr>
      <p:grpSpPr>
        <a:xfrm>
          <a:off x="0" y="0"/>
          <a:ext cx="0" cy="0"/>
          <a:chOff x="0" y="0"/>
          <a:chExt cx="0" cy="0"/>
        </a:xfrm>
      </p:grpSpPr>
      <p:pic>
        <p:nvPicPr>
          <p:cNvPr id="7" name="Marcador de posición de imagen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ítulo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rtlCol="0" anchor="ctr">
            <a:noAutofit/>
          </a:bodyPr>
          <a:lstStyle>
            <a:lvl1pPr algn="ctr">
              <a:defRPr lang="es-ES" sz="4400"/>
            </a:lvl1pPr>
          </a:lstStyle>
          <a:p>
            <a:pPr rtl="0"/>
            <a:r>
              <a:rPr lang="es-ES" noProof="0"/>
              <a:t>Haga clic para agregar un título</a:t>
            </a:r>
          </a:p>
        </p:txBody>
      </p:sp>
      <p:sp>
        <p:nvSpPr>
          <p:cNvPr id="8" name="Marcador de posición de imagen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rtlCol="0">
            <a:noAutofit/>
          </a:bodyPr>
          <a:lstStyle>
            <a:lvl1pPr marL="342900" indent="-342900" algn="ctr">
              <a:buFont typeface="Arial" panose="020B0604020202020204" pitchFamily="34" charset="0"/>
              <a:buChar char="•"/>
              <a:defRPr lang="es-ES"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s-ES"/>
            </a:pPr>
            <a:r>
              <a:rPr lang="es-ES" noProof="0"/>
              <a:t>Haga clic en el icono para agregar una imagen</a:t>
            </a:r>
            <a:endParaRPr lang="es-ES" noProof="0" dirty="0"/>
          </a:p>
        </p:txBody>
      </p:sp>
      <p:sp>
        <p:nvSpPr>
          <p:cNvPr id="4" name="Marcador de fecha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defPPr>
              <a:defRPr lang="es-ES"/>
            </a:defPPr>
          </a:lstStyle>
          <a:p>
            <a:pPr rtl="0"/>
            <a:fld id="{AC945262-380D-499B-9A2C-B768E51E74AC}" type="datetime1">
              <a:rPr lang="es-ES" noProof="0" smtClean="0"/>
              <a:t>22/05/2024</a:t>
            </a:fld>
            <a:endParaRPr lang="es-ES" noProof="0" dirty="0"/>
          </a:p>
        </p:txBody>
      </p:sp>
      <p:sp>
        <p:nvSpPr>
          <p:cNvPr id="5" name="Marcador de pie de página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defPPr>
              <a:defRPr lang="es-ES"/>
            </a:defPPr>
          </a:lstStyle>
          <a:p>
            <a:pPr rtl="0"/>
            <a:endParaRPr lang="es-ES" noProof="0" dirty="0"/>
          </a:p>
        </p:txBody>
      </p:sp>
      <p:sp>
        <p:nvSpPr>
          <p:cNvPr id="6" name="Marcador de número de diapositiva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defPPr>
              <a:defRPr lang="es-ES"/>
            </a:defPPr>
          </a:lstStyle>
          <a:p>
            <a:pPr rtl="0"/>
            <a:fld id="{CBD12358-51D2-46B3-9BDE-DF29528B9454}" type="slidenum">
              <a:rPr lang="es-ES" noProof="0" smtClean="0"/>
              <a:t>‹Nº›</a:t>
            </a:fld>
            <a:endParaRPr lang="es-ES" noProof="0"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 subtítulo + imagen">
    <p:spTree>
      <p:nvGrpSpPr>
        <p:cNvPr id="1" name=""/>
        <p:cNvGrpSpPr/>
        <p:nvPr/>
      </p:nvGrpSpPr>
      <p:grpSpPr>
        <a:xfrm>
          <a:off x="0" y="0"/>
          <a:ext cx="0" cy="0"/>
          <a:chOff x="0" y="0"/>
          <a:chExt cx="0" cy="0"/>
        </a:xfrm>
      </p:grpSpPr>
      <p:pic>
        <p:nvPicPr>
          <p:cNvPr id="8" name="Marcador de posición de imagen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ángulo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2" name="Título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rtlCol="0" anchor="b">
            <a:noAutofit/>
          </a:bodyPr>
          <a:lstStyle>
            <a:lvl1pPr algn="l">
              <a:defRPr lang="es-ES" sz="3600"/>
            </a:lvl1pPr>
          </a:lstStyle>
          <a:p>
            <a:pPr rtl="0"/>
            <a:r>
              <a:rPr lang="es-ES"/>
              <a:t>Haga clic para agregar un título</a:t>
            </a:r>
          </a:p>
        </p:txBody>
      </p:sp>
      <p:sp>
        <p:nvSpPr>
          <p:cNvPr id="3" name="Subtítulo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rtlCol="0">
            <a:noAutofit/>
          </a:bodyPr>
          <a:lstStyle>
            <a:lvl1pPr marL="0" indent="0" algn="l">
              <a:buNone/>
              <a:defRPr lang="es-ES" sz="2800"/>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lvl="0" rtl="0"/>
            <a:r>
              <a:rPr lang="es-ES"/>
              <a:t>Haga clic para agregar texto</a:t>
            </a:r>
          </a:p>
        </p:txBody>
      </p:sp>
      <p:sp>
        <p:nvSpPr>
          <p:cNvPr id="7" name="Marcador de posición de imagen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rtlCol="0">
            <a:normAutofit/>
          </a:bodyPr>
          <a:lstStyle>
            <a:lvl1pPr marL="0" indent="0" algn="ctr">
              <a:buNone/>
              <a:defRPr lang="es-ES" sz="2000"/>
            </a:lvl1pPr>
          </a:lstStyle>
          <a:p>
            <a:pPr rtl="0"/>
            <a:r>
              <a:rPr lang="es-ES"/>
              <a:t>Haga clic en el icono para agregar una imagen</a:t>
            </a:r>
          </a:p>
        </p:txBody>
      </p:sp>
      <p:sp>
        <p:nvSpPr>
          <p:cNvPr id="4" name="Marcador de fecha 3">
            <a:extLst>
              <a:ext uri="{FF2B5EF4-FFF2-40B4-BE49-F238E27FC236}">
                <a16:creationId xmlns:a16="http://schemas.microsoft.com/office/drawing/2014/main" id="{C0070940-5919-2C95-2278-32E50BF14DD1}"/>
              </a:ext>
            </a:extLst>
          </p:cNvPr>
          <p:cNvSpPr>
            <a:spLocks noGrp="1"/>
          </p:cNvSpPr>
          <p:nvPr>
            <p:ph type="dt" sz="half" idx="10"/>
          </p:nvPr>
        </p:nvSpPr>
        <p:spPr/>
        <p:txBody>
          <a:bodyPr rtlCol="0"/>
          <a:lstStyle>
            <a:defPPr>
              <a:defRPr lang="es-ES"/>
            </a:defPPr>
          </a:lstStyle>
          <a:p>
            <a:pPr rtl="0"/>
            <a:fld id="{9E7B6F4F-BD40-49AE-8CDB-F85286DCBC25}" type="datetime1">
              <a:rPr lang="es-ES" smtClean="0"/>
              <a:t>22/05/2024</a:t>
            </a:fld>
            <a:endParaRPr lang="es-ES" dirty="0"/>
          </a:p>
        </p:txBody>
      </p:sp>
      <p:sp>
        <p:nvSpPr>
          <p:cNvPr id="5" name="Marcador de pie de página 4">
            <a:extLst>
              <a:ext uri="{FF2B5EF4-FFF2-40B4-BE49-F238E27FC236}">
                <a16:creationId xmlns:a16="http://schemas.microsoft.com/office/drawing/2014/main" id="{1957D599-49CF-19FE-6D86-C5EDB765F413}"/>
              </a:ext>
            </a:extLst>
          </p:cNvPr>
          <p:cNvSpPr>
            <a:spLocks noGrp="1"/>
          </p:cNvSpPr>
          <p:nvPr>
            <p:ph type="ftr" sz="quarter" idx="11"/>
          </p:nvPr>
        </p:nvSpPr>
        <p:spPr/>
        <p:txBody>
          <a:bodyPr rtlCol="0"/>
          <a:lstStyle>
            <a:defPPr>
              <a:defRPr lang="es-ES"/>
            </a:defPPr>
          </a:lstStyle>
          <a:p>
            <a:pPr rtl="0"/>
            <a:endParaRPr lang="es-ES" dirty="0"/>
          </a:p>
        </p:txBody>
      </p:sp>
      <p:sp>
        <p:nvSpPr>
          <p:cNvPr id="6" name="Marcador de número de diapositiva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ido 1">
    <p:spTree>
      <p:nvGrpSpPr>
        <p:cNvPr id="1" name=""/>
        <p:cNvGrpSpPr/>
        <p:nvPr/>
      </p:nvGrpSpPr>
      <p:grpSpPr>
        <a:xfrm>
          <a:off x="0" y="0"/>
          <a:ext cx="0" cy="0"/>
          <a:chOff x="0" y="0"/>
          <a:chExt cx="0" cy="0"/>
        </a:xfrm>
      </p:grpSpPr>
      <p:pic>
        <p:nvPicPr>
          <p:cNvPr id="7" name="Marcador de posición de imagen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ángulo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2" name="Título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rtlCol="0" anchor="b" anchorCtr="0">
            <a:noAutofit/>
          </a:bodyPr>
          <a:lstStyle>
            <a:lvl1pPr algn="ctr">
              <a:defRPr lang="es-ES" sz="3600"/>
            </a:lvl1pPr>
          </a:lstStyle>
          <a:p>
            <a:pPr rtl="0"/>
            <a:r>
              <a:rPr lang="es-ES"/>
              <a:t>Haga clic para agregar un título</a:t>
            </a:r>
          </a:p>
        </p:txBody>
      </p:sp>
      <p:sp>
        <p:nvSpPr>
          <p:cNvPr id="9" name="Marcador de contenido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rtlCol="0">
            <a:normAutofit/>
          </a:bodyPr>
          <a:lstStyle>
            <a:lvl1pPr marL="0" indent="0">
              <a:spcBef>
                <a:spcPts val="1000"/>
              </a:spcBef>
              <a:spcAft>
                <a:spcPts val="1000"/>
              </a:spcAft>
              <a:buNone/>
              <a:defRPr lang="es-ES" sz="1800"/>
            </a:lvl1pPr>
            <a:lvl2pPr marL="228600">
              <a:spcBef>
                <a:spcPts val="600"/>
              </a:spcBef>
              <a:spcAft>
                <a:spcPts val="600"/>
              </a:spcAft>
              <a:defRPr lang="es-ES" sz="1800"/>
            </a:lvl2pPr>
            <a:lvl3pPr marL="685800">
              <a:spcBef>
                <a:spcPts val="600"/>
              </a:spcBef>
              <a:spcAft>
                <a:spcPts val="600"/>
              </a:spcAft>
              <a:defRPr lang="es-ES" sz="1800"/>
            </a:lvl3pPr>
            <a:lvl4pPr marL="1143000">
              <a:spcBef>
                <a:spcPts val="600"/>
              </a:spcBef>
              <a:spcAft>
                <a:spcPts val="600"/>
              </a:spcAft>
              <a:defRPr lang="es-ES" sz="1800"/>
            </a:lvl4pPr>
            <a:lvl5pPr marL="1600200">
              <a:spcBef>
                <a:spcPts val="600"/>
              </a:spcBef>
              <a:spcAft>
                <a:spcPts val="600"/>
              </a:spcAft>
              <a:defRPr lang="es-ES" sz="18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8C56EB0F-63C8-5F75-A333-3413A9DC6F76}"/>
              </a:ext>
            </a:extLst>
          </p:cNvPr>
          <p:cNvSpPr>
            <a:spLocks noGrp="1"/>
          </p:cNvSpPr>
          <p:nvPr>
            <p:ph type="dt" sz="half" idx="10"/>
          </p:nvPr>
        </p:nvSpPr>
        <p:spPr/>
        <p:txBody>
          <a:bodyPr rtlCol="0"/>
          <a:lstStyle>
            <a:defPPr>
              <a:defRPr lang="es-ES"/>
            </a:defPPr>
          </a:lstStyle>
          <a:p>
            <a:pPr rtl="0"/>
            <a:fld id="{B58012F2-2208-4E0F-BD21-37216A73E577}" type="datetime1">
              <a:rPr lang="es-ES" smtClean="0"/>
              <a:t>22/05/2024</a:t>
            </a:fld>
            <a:endParaRPr lang="es-ES" dirty="0"/>
          </a:p>
        </p:txBody>
      </p:sp>
      <p:sp>
        <p:nvSpPr>
          <p:cNvPr id="5" name="Marcador de pie de página 4">
            <a:extLst>
              <a:ext uri="{FF2B5EF4-FFF2-40B4-BE49-F238E27FC236}">
                <a16:creationId xmlns:a16="http://schemas.microsoft.com/office/drawing/2014/main" id="{4D4DE333-25B4-E092-1CC4-C3D20BA25168}"/>
              </a:ext>
            </a:extLst>
          </p:cNvPr>
          <p:cNvSpPr>
            <a:spLocks noGrp="1"/>
          </p:cNvSpPr>
          <p:nvPr>
            <p:ph type="ftr" sz="quarter" idx="11"/>
          </p:nvPr>
        </p:nvSpPr>
        <p:spPr/>
        <p:txBody>
          <a:bodyPr rtlCol="0"/>
          <a:lstStyle>
            <a:defPPr>
              <a:defRPr lang="es-ES"/>
            </a:defPPr>
          </a:lstStyle>
          <a:p>
            <a:pPr rtl="0"/>
            <a:endParaRPr lang="es-ES" dirty="0"/>
          </a:p>
        </p:txBody>
      </p:sp>
      <p:sp>
        <p:nvSpPr>
          <p:cNvPr id="6" name="Marcador de número de diapositiva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ido + imagen ">
    <p:spTree>
      <p:nvGrpSpPr>
        <p:cNvPr id="1" name=""/>
        <p:cNvGrpSpPr/>
        <p:nvPr/>
      </p:nvGrpSpPr>
      <p:grpSpPr>
        <a:xfrm>
          <a:off x="0" y="0"/>
          <a:ext cx="0" cy="0"/>
          <a:chOff x="0" y="0"/>
          <a:chExt cx="0" cy="0"/>
        </a:xfrm>
      </p:grpSpPr>
      <p:pic>
        <p:nvPicPr>
          <p:cNvPr id="4" name="Marcador de posición de imagen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ítulo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lang="es-ES" sz="4400" kern="1200">
                <a:solidFill>
                  <a:schemeClr val="tx1"/>
                </a:solidFill>
                <a:latin typeface="+mj-lt"/>
                <a:ea typeface="+mj-ea"/>
                <a:cs typeface="+mj-cs"/>
              </a:defRPr>
            </a:lvl1pPr>
          </a:lstStyle>
          <a:p>
            <a:pPr rtl="0"/>
            <a:endParaRPr lang="es-ES" dirty="0"/>
          </a:p>
        </p:txBody>
      </p:sp>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rtlCol="0" anchor="b" anchorCtr="0">
            <a:noAutofit/>
          </a:bodyPr>
          <a:lstStyle>
            <a:lvl1pPr>
              <a:defRPr lang="es-ES" sz="3600"/>
            </a:lvl1pPr>
          </a:lstStyle>
          <a:p>
            <a:pPr rtl="0"/>
            <a:r>
              <a:rPr lang="es-ES"/>
              <a:t>Haga clic para agregar un título</a:t>
            </a:r>
          </a:p>
        </p:txBody>
      </p:sp>
      <p:sp>
        <p:nvSpPr>
          <p:cNvPr id="13" name="Marcador de texto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rtlCol="0"/>
          <a:lstStyle>
            <a:lvl1pPr marL="0" indent="0">
              <a:buNone/>
              <a:defRPr lang="es-ES"/>
            </a:lvl1pPr>
            <a:lvl2pPr marL="457200" indent="0">
              <a:buNone/>
              <a:defRPr lang="es-ES"/>
            </a:lvl2pPr>
            <a:lvl3pPr marL="914400" indent="0">
              <a:buNone/>
              <a:defRPr lang="es-ES"/>
            </a:lvl3pPr>
            <a:lvl4pPr marL="1371600" indent="0">
              <a:buNone/>
              <a:defRPr lang="es-ES"/>
            </a:lvl4pPr>
            <a:lvl5pPr marL="1828800" indent="0">
              <a:buNone/>
              <a:defRPr lang="es-ES"/>
            </a:lvl5pPr>
          </a:lstStyle>
          <a:p>
            <a:pPr lvl="0" rtl="0"/>
            <a:r>
              <a:rPr lang="es-ES"/>
              <a:t>Haga clic para agregar texto</a:t>
            </a:r>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45D619BB-44C9-414B-8224-FAB07D5430B6}" type="datetime1">
              <a:rPr lang="es-ES" smtClean="0"/>
              <a:t>22/05/2024</a:t>
            </a:fld>
            <a:endParaRPr lang="es-ES" dirty="0"/>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dirty="0"/>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s contenidos 1">
    <p:spTree>
      <p:nvGrpSpPr>
        <p:cNvPr id="1" name=""/>
        <p:cNvGrpSpPr/>
        <p:nvPr/>
      </p:nvGrpSpPr>
      <p:grpSpPr>
        <a:xfrm>
          <a:off x="0" y="0"/>
          <a:ext cx="0" cy="0"/>
          <a:chOff x="0" y="0"/>
          <a:chExt cx="0" cy="0"/>
        </a:xfrm>
      </p:grpSpPr>
      <p:pic>
        <p:nvPicPr>
          <p:cNvPr id="8" name="Marcador de posición de imagen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ángulo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rtlCol="0" anchor="b" anchorCtr="0">
            <a:noAutofit/>
          </a:bodyPr>
          <a:lstStyle>
            <a:lvl1pPr algn="ctr">
              <a:defRPr lang="es-ES" sz="3600"/>
            </a:lvl1pPr>
          </a:lstStyle>
          <a:p>
            <a:pPr rtl="0"/>
            <a:r>
              <a:rPr lang="es-ES"/>
              <a:t>Haga clic para agregar un título</a:t>
            </a:r>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B0A4004B-EE33-447C-A7D1-B506C4EC528D}" type="datetime1">
              <a:rPr lang="es-ES" smtClean="0"/>
              <a:t>22/05/2024</a:t>
            </a:fld>
            <a:endParaRPr lang="es-ES" dirty="0"/>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dirty="0"/>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dirty="0"/>
          </a:p>
        </p:txBody>
      </p:sp>
      <p:sp>
        <p:nvSpPr>
          <p:cNvPr id="10" name="Marcador de contenido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rtlCol="0">
            <a:normAutofit/>
          </a:bodyPr>
          <a:lstStyle>
            <a:lvl1pPr marL="0" indent="0">
              <a:spcBef>
                <a:spcPts val="600"/>
              </a:spcBef>
              <a:spcAft>
                <a:spcPts val="600"/>
              </a:spcAft>
              <a:buNone/>
              <a:defRPr lang="es-ES" sz="1800"/>
            </a:lvl1pPr>
            <a:lvl2pPr marL="228600">
              <a:spcBef>
                <a:spcPts val="600"/>
              </a:spcBef>
              <a:spcAft>
                <a:spcPts val="600"/>
              </a:spcAft>
              <a:defRPr lang="es-ES" sz="1800"/>
            </a:lvl2pPr>
            <a:lvl3pPr marL="685800">
              <a:spcBef>
                <a:spcPts val="600"/>
              </a:spcBef>
              <a:spcAft>
                <a:spcPts val="600"/>
              </a:spcAft>
              <a:defRPr lang="es-ES" sz="1800"/>
            </a:lvl3pPr>
            <a:lvl4pPr marL="1143000">
              <a:spcBef>
                <a:spcPts val="600"/>
              </a:spcBef>
              <a:spcAft>
                <a:spcPts val="600"/>
              </a:spcAft>
              <a:defRPr lang="es-ES" sz="1800"/>
            </a:lvl4pPr>
            <a:lvl5pPr marL="1600200">
              <a:spcBef>
                <a:spcPts val="600"/>
              </a:spcBef>
              <a:spcAft>
                <a:spcPts val="600"/>
              </a:spcAft>
              <a:defRPr lang="es-ES" sz="18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12" name="Marcador de contenido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rtlCol="0">
            <a:normAutofit/>
          </a:bodyPr>
          <a:lstStyle>
            <a:lvl1pPr marL="0" indent="0">
              <a:spcBef>
                <a:spcPts val="600"/>
              </a:spcBef>
              <a:spcAft>
                <a:spcPts val="600"/>
              </a:spcAft>
              <a:buNone/>
              <a:defRPr lang="es-ES" sz="1800"/>
            </a:lvl1pPr>
            <a:lvl2pPr marL="228600">
              <a:spcBef>
                <a:spcPts val="600"/>
              </a:spcBef>
              <a:spcAft>
                <a:spcPts val="600"/>
              </a:spcAft>
              <a:defRPr lang="es-ES" sz="1800"/>
            </a:lvl2pPr>
            <a:lvl3pPr marL="685800">
              <a:spcBef>
                <a:spcPts val="600"/>
              </a:spcBef>
              <a:spcAft>
                <a:spcPts val="600"/>
              </a:spcAft>
              <a:defRPr lang="es-ES" sz="1800"/>
            </a:lvl3pPr>
            <a:lvl4pPr marL="1143000">
              <a:spcBef>
                <a:spcPts val="600"/>
              </a:spcBef>
              <a:spcAft>
                <a:spcPts val="600"/>
              </a:spcAft>
              <a:defRPr lang="es-ES" sz="1800"/>
            </a:lvl4pPr>
            <a:lvl5pPr marL="1600200">
              <a:spcBef>
                <a:spcPts val="600"/>
              </a:spcBef>
              <a:spcAft>
                <a:spcPts val="600"/>
              </a:spcAft>
              <a:defRPr lang="es-ES" sz="18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os contenidos 2">
    <p:spTree>
      <p:nvGrpSpPr>
        <p:cNvPr id="1" name=""/>
        <p:cNvGrpSpPr/>
        <p:nvPr/>
      </p:nvGrpSpPr>
      <p:grpSpPr>
        <a:xfrm>
          <a:off x="0" y="0"/>
          <a:ext cx="0" cy="0"/>
          <a:chOff x="0" y="0"/>
          <a:chExt cx="0" cy="0"/>
        </a:xfrm>
      </p:grpSpPr>
      <p:pic>
        <p:nvPicPr>
          <p:cNvPr id="8" name="Marcador de posición de imagen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ángulo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2" name="Título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rtlCol="0" anchor="b" anchorCtr="0">
            <a:noAutofit/>
          </a:bodyPr>
          <a:lstStyle>
            <a:lvl1pPr algn="ctr">
              <a:defRPr lang="es-ES" sz="3600"/>
            </a:lvl1pPr>
          </a:lstStyle>
          <a:p>
            <a:pPr rtl="0"/>
            <a:r>
              <a:rPr lang="es-ES"/>
              <a:t>Haga clic para agregar un título</a:t>
            </a:r>
          </a:p>
        </p:txBody>
      </p:sp>
      <p:sp>
        <p:nvSpPr>
          <p:cNvPr id="3" name="Marcador de contenido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rtlCol="0">
            <a:normAutofit/>
          </a:bodyPr>
          <a:lstStyle>
            <a:lvl1pPr marL="0" indent="0">
              <a:lnSpc>
                <a:spcPct val="100000"/>
              </a:lnSpc>
              <a:spcBef>
                <a:spcPts val="1000"/>
              </a:spcBef>
              <a:spcAft>
                <a:spcPts val="600"/>
              </a:spcAft>
              <a:buNone/>
              <a:defRPr lang="es-ES" sz="1800"/>
            </a:lvl1pPr>
            <a:lvl2pPr marL="228600" indent="0">
              <a:lnSpc>
                <a:spcPct val="100000"/>
              </a:lnSpc>
              <a:spcBef>
                <a:spcPts val="1000"/>
              </a:spcBef>
              <a:spcAft>
                <a:spcPts val="600"/>
              </a:spcAft>
              <a:buNone/>
              <a:defRPr lang="es-ES" sz="1800"/>
            </a:lvl2pPr>
            <a:lvl3pPr marL="914400" indent="0">
              <a:lnSpc>
                <a:spcPct val="100000"/>
              </a:lnSpc>
              <a:spcBef>
                <a:spcPts val="1000"/>
              </a:spcBef>
              <a:spcAft>
                <a:spcPts val="600"/>
              </a:spcAft>
              <a:buNone/>
              <a:defRPr lang="es-ES" sz="1800"/>
            </a:lvl3pPr>
            <a:lvl4pPr marL="1143000" indent="0">
              <a:lnSpc>
                <a:spcPct val="100000"/>
              </a:lnSpc>
              <a:spcBef>
                <a:spcPts val="1000"/>
              </a:spcBef>
              <a:spcAft>
                <a:spcPts val="600"/>
              </a:spcAft>
              <a:buNone/>
              <a:defRPr lang="es-ES" sz="1800"/>
            </a:lvl4pPr>
            <a:lvl5pPr marL="1600200" indent="0">
              <a:lnSpc>
                <a:spcPct val="100000"/>
              </a:lnSpc>
              <a:spcBef>
                <a:spcPts val="1000"/>
              </a:spcBef>
              <a:spcAft>
                <a:spcPts val="600"/>
              </a:spcAft>
              <a:buNone/>
              <a:defRPr lang="es-ES" sz="18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fecha 4">
            <a:extLst>
              <a:ext uri="{FF2B5EF4-FFF2-40B4-BE49-F238E27FC236}">
                <a16:creationId xmlns:a16="http://schemas.microsoft.com/office/drawing/2014/main" id="{C6CFCEB5-4092-FD13-478E-51CD74FDB82E}"/>
              </a:ext>
            </a:extLst>
          </p:cNvPr>
          <p:cNvSpPr>
            <a:spLocks noGrp="1"/>
          </p:cNvSpPr>
          <p:nvPr>
            <p:ph type="dt" sz="half" idx="10"/>
          </p:nvPr>
        </p:nvSpPr>
        <p:spPr/>
        <p:txBody>
          <a:bodyPr rtlCol="0"/>
          <a:lstStyle>
            <a:defPPr>
              <a:defRPr lang="es-ES"/>
            </a:defPPr>
          </a:lstStyle>
          <a:p>
            <a:pPr rtl="0"/>
            <a:fld id="{65ECCB5A-02F8-4443-8D49-35774A182830}" type="datetime1">
              <a:rPr lang="es-ES" smtClean="0"/>
              <a:t>22/05/2024</a:t>
            </a:fld>
            <a:endParaRPr lang="es-ES" dirty="0"/>
          </a:p>
        </p:txBody>
      </p:sp>
      <p:sp>
        <p:nvSpPr>
          <p:cNvPr id="6" name="Marcador de pie de página 5">
            <a:extLst>
              <a:ext uri="{FF2B5EF4-FFF2-40B4-BE49-F238E27FC236}">
                <a16:creationId xmlns:a16="http://schemas.microsoft.com/office/drawing/2014/main" id="{5D077A4D-E7C0-912D-293F-D93F0CB5CA49}"/>
              </a:ext>
            </a:extLst>
          </p:cNvPr>
          <p:cNvSpPr>
            <a:spLocks noGrp="1"/>
          </p:cNvSpPr>
          <p:nvPr>
            <p:ph type="ftr" sz="quarter" idx="11"/>
          </p:nvPr>
        </p:nvSpPr>
        <p:spPr/>
        <p:txBody>
          <a:bodyPr rtlCol="0"/>
          <a:lstStyle>
            <a:defPPr>
              <a:defRPr lang="es-ES"/>
            </a:defPPr>
          </a:lstStyle>
          <a:p>
            <a:pPr rtl="0"/>
            <a:endParaRPr lang="es-ES" dirty="0"/>
          </a:p>
        </p:txBody>
      </p:sp>
      <p:sp>
        <p:nvSpPr>
          <p:cNvPr id="7" name="Marcador de número de diapositiva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dirty="0"/>
          </a:p>
        </p:txBody>
      </p:sp>
      <p:sp>
        <p:nvSpPr>
          <p:cNvPr id="10" name="Marcador de contenido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rtlCol="0">
            <a:normAutofit/>
          </a:bodyPr>
          <a:lstStyle>
            <a:lvl1pPr marL="0" indent="0">
              <a:spcBef>
                <a:spcPts val="600"/>
              </a:spcBef>
              <a:spcAft>
                <a:spcPts val="600"/>
              </a:spcAft>
              <a:buNone/>
              <a:defRPr lang="es-ES" sz="1800"/>
            </a:lvl1pPr>
            <a:lvl2pPr marL="228600">
              <a:spcBef>
                <a:spcPts val="600"/>
              </a:spcBef>
              <a:spcAft>
                <a:spcPts val="600"/>
              </a:spcAft>
              <a:defRPr lang="es-ES" sz="1800"/>
            </a:lvl2pPr>
            <a:lvl3pPr marL="685800">
              <a:spcBef>
                <a:spcPts val="600"/>
              </a:spcBef>
              <a:spcAft>
                <a:spcPts val="600"/>
              </a:spcAft>
              <a:defRPr lang="es-ES" sz="1800"/>
            </a:lvl3pPr>
            <a:lvl4pPr marL="1143000">
              <a:spcBef>
                <a:spcPts val="600"/>
              </a:spcBef>
              <a:spcAft>
                <a:spcPts val="600"/>
              </a:spcAft>
              <a:defRPr lang="es-ES" sz="1800"/>
            </a:lvl4pPr>
            <a:lvl5pPr marL="1600200">
              <a:spcBef>
                <a:spcPts val="600"/>
              </a:spcBef>
              <a:spcAft>
                <a:spcPts val="600"/>
              </a:spcAft>
              <a:defRPr lang="es-ES" sz="18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 subtítulo">
    <p:spTree>
      <p:nvGrpSpPr>
        <p:cNvPr id="1" name=""/>
        <p:cNvGrpSpPr/>
        <p:nvPr/>
      </p:nvGrpSpPr>
      <p:grpSpPr>
        <a:xfrm>
          <a:off x="0" y="0"/>
          <a:ext cx="0" cy="0"/>
          <a:chOff x="0" y="0"/>
          <a:chExt cx="0" cy="0"/>
        </a:xfrm>
      </p:grpSpPr>
      <p:pic>
        <p:nvPicPr>
          <p:cNvPr id="7" name="Marcador de posición de imagen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ángulo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2" name="Título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rtlCol="0" anchor="b">
            <a:noAutofit/>
          </a:bodyPr>
          <a:lstStyle>
            <a:lvl1pPr algn="l">
              <a:defRPr lang="es-ES" sz="3600"/>
            </a:lvl1pPr>
          </a:lstStyle>
          <a:p>
            <a:pPr rtl="0"/>
            <a:r>
              <a:rPr lang="es-ES"/>
              <a:t>Haga clic para agregar un título</a:t>
            </a:r>
          </a:p>
        </p:txBody>
      </p:sp>
      <p:sp>
        <p:nvSpPr>
          <p:cNvPr id="3" name="Subtítulo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rtlCol="0">
            <a:noAutofit/>
          </a:bodyPr>
          <a:lstStyle>
            <a:lvl1pPr marL="0" indent="0" algn="l">
              <a:spcAft>
                <a:spcPts val="1000"/>
              </a:spcAft>
              <a:buNone/>
              <a:defRPr lang="es-ES" sz="1800"/>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lvl="0" rtl="0"/>
            <a:r>
              <a:rPr lang="es-ES"/>
              <a:t>Haga clic para agregar texto</a:t>
            </a:r>
          </a:p>
        </p:txBody>
      </p:sp>
      <p:sp>
        <p:nvSpPr>
          <p:cNvPr id="12" name="Marcador de posición de imagen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rtlCol="0">
            <a:normAutofit/>
          </a:bodyPr>
          <a:lstStyle>
            <a:lvl1pPr marL="0" indent="0" algn="ctr">
              <a:buNone/>
              <a:defRPr lang="es-ES" sz="2000"/>
            </a:lvl1pPr>
          </a:lstStyle>
          <a:p>
            <a:pPr rtl="0"/>
            <a:r>
              <a:rPr lang="es-ES"/>
              <a:t>Haga clic en el icono para agregar una imagen</a:t>
            </a:r>
          </a:p>
        </p:txBody>
      </p:sp>
      <p:sp>
        <p:nvSpPr>
          <p:cNvPr id="4" name="Marcador de fecha 3">
            <a:extLst>
              <a:ext uri="{FF2B5EF4-FFF2-40B4-BE49-F238E27FC236}">
                <a16:creationId xmlns:a16="http://schemas.microsoft.com/office/drawing/2014/main" id="{C0070940-5919-2C95-2278-32E50BF14DD1}"/>
              </a:ext>
            </a:extLst>
          </p:cNvPr>
          <p:cNvSpPr>
            <a:spLocks noGrp="1"/>
          </p:cNvSpPr>
          <p:nvPr>
            <p:ph type="dt" sz="half" idx="10"/>
          </p:nvPr>
        </p:nvSpPr>
        <p:spPr/>
        <p:txBody>
          <a:bodyPr rtlCol="0"/>
          <a:lstStyle>
            <a:defPPr>
              <a:defRPr lang="es-ES"/>
            </a:defPPr>
          </a:lstStyle>
          <a:p>
            <a:pPr rtl="0"/>
            <a:fld id="{6B0A5D68-46DB-4085-AAF2-A56B60A4CCDB}" type="datetime1">
              <a:rPr lang="es-ES" smtClean="0"/>
              <a:t>22/05/2024</a:t>
            </a:fld>
            <a:endParaRPr lang="es-ES" dirty="0"/>
          </a:p>
        </p:txBody>
      </p:sp>
      <p:sp>
        <p:nvSpPr>
          <p:cNvPr id="5" name="Marcador de pie de página 4">
            <a:extLst>
              <a:ext uri="{FF2B5EF4-FFF2-40B4-BE49-F238E27FC236}">
                <a16:creationId xmlns:a16="http://schemas.microsoft.com/office/drawing/2014/main" id="{1957D599-49CF-19FE-6D86-C5EDB765F413}"/>
              </a:ext>
            </a:extLst>
          </p:cNvPr>
          <p:cNvSpPr>
            <a:spLocks noGrp="1"/>
          </p:cNvSpPr>
          <p:nvPr>
            <p:ph type="ftr" sz="quarter" idx="11"/>
          </p:nvPr>
        </p:nvSpPr>
        <p:spPr/>
        <p:txBody>
          <a:bodyPr rtlCol="0"/>
          <a:lstStyle>
            <a:defPPr>
              <a:defRPr lang="es-ES"/>
            </a:defPPr>
          </a:lstStyle>
          <a:p>
            <a:pPr rtl="0"/>
            <a:endParaRPr lang="es-ES" dirty="0"/>
          </a:p>
        </p:txBody>
      </p:sp>
      <p:sp>
        <p:nvSpPr>
          <p:cNvPr id="6" name="Marcador de número de diapositiva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rtlCol="0"/>
          <a:lstStyle>
            <a:defPPr>
              <a:defRPr lang="es-ES"/>
            </a:defPPr>
          </a:lstStyle>
          <a:p>
            <a:pPr rtl="0"/>
            <a:fld id="{CBD12358-51D2-46B3-9BDE-DF29528B9454}" type="slidenum">
              <a:rPr lang="es-ES" smtClean="0"/>
              <a:t>‹Nº›</a:t>
            </a:fld>
            <a:endParaRPr lang="es-ES"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es-ES"/>
            </a:defPPr>
          </a:lstStyle>
          <a:p>
            <a:pPr rtl="0"/>
            <a:r>
              <a:rPr lang="es-ES" noProof="0" dirty="0"/>
              <a:t>Haga clic para modificar el estilo de título del patrón</a:t>
            </a:r>
          </a:p>
        </p:txBody>
      </p:sp>
      <p:sp>
        <p:nvSpPr>
          <p:cNvPr id="3" name="Marcador de texto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es-ES"/>
            </a:defP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s-ES" sz="1200">
                <a:solidFill>
                  <a:schemeClr val="tx1">
                    <a:tint val="82000"/>
                  </a:schemeClr>
                </a:solidFill>
              </a:defRPr>
            </a:lvl1pPr>
          </a:lstStyle>
          <a:p>
            <a:pPr rtl="0"/>
            <a:fld id="{029776CB-D9FC-4A62-98FF-11EE2BA9AC6D}" type="datetime1">
              <a:rPr lang="es-ES" noProof="0" smtClean="0"/>
              <a:t>22/05/2024</a:t>
            </a:fld>
            <a:endParaRPr lang="es-ES" noProof="0" dirty="0"/>
          </a:p>
        </p:txBody>
      </p:sp>
      <p:sp>
        <p:nvSpPr>
          <p:cNvPr id="5" name="Marcador de pie de página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s-ES" sz="1200">
                <a:solidFill>
                  <a:schemeClr val="tx1">
                    <a:tint val="82000"/>
                  </a:schemeClr>
                </a:solidFill>
              </a:defRPr>
            </a:lvl1pPr>
          </a:lstStyle>
          <a:p>
            <a:pPr rtl="0"/>
            <a:endParaRPr lang="es-ES" noProof="0" dirty="0"/>
          </a:p>
        </p:txBody>
      </p:sp>
      <p:sp>
        <p:nvSpPr>
          <p:cNvPr id="6" name="Marcador de número de diapositiva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es-ES" sz="1200">
                <a:solidFill>
                  <a:schemeClr val="tx1">
                    <a:tint val="82000"/>
                  </a:schemeClr>
                </a:solidFill>
              </a:defRPr>
            </a:lvl1pPr>
          </a:lstStyle>
          <a:p>
            <a:pPr rtl="0"/>
            <a:fld id="{CBD12358-51D2-46B3-9BDE-DF29528B9454}" type="slidenum">
              <a:rPr lang="es-ES" noProof="0" smtClean="0"/>
              <a:t>‹Nº›</a:t>
            </a:fld>
            <a:endParaRPr lang="es-ES" noProof="0"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hf sldNum="0" hdr="0" ftr="0" dt="0"/>
  <p:txStyles>
    <p:titleStyle>
      <a:lvl1pPr algn="l" defTabSz="914400" rtl="0" eaLnBrk="1" latinLnBrk="0" hangingPunct="1">
        <a:lnSpc>
          <a:spcPct val="90000"/>
        </a:lnSpc>
        <a:spcBef>
          <a:spcPct val="0"/>
        </a:spcBef>
        <a:buNone/>
        <a:defRPr lang="es-ES"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0047101-8D42-6100-9CEA-AEC0FAEAB606}"/>
              </a:ext>
            </a:extLst>
          </p:cNvPr>
          <p:cNvSpPr>
            <a:spLocks noGrp="1"/>
          </p:cNvSpPr>
          <p:nvPr>
            <p:ph type="ctrTitle"/>
          </p:nvPr>
        </p:nvSpPr>
        <p:spPr>
          <a:xfrm>
            <a:off x="1524000" y="2286000"/>
            <a:ext cx="9144000" cy="2286000"/>
          </a:xfrm>
          <a:noFill/>
        </p:spPr>
        <p:txBody>
          <a:bodyPr rtlCol="0">
            <a:noAutofit/>
          </a:bodyPr>
          <a:lstStyle>
            <a:defPPr>
              <a:defRPr lang="es-ES"/>
            </a:defPPr>
          </a:lstStyle>
          <a:p>
            <a:pPr rtl="0"/>
            <a:r>
              <a:rPr lang="es-ES" dirty="0"/>
              <a:t>Predicción de Consumo en </a:t>
            </a:r>
            <a:r>
              <a:rPr lang="es-ES" dirty="0" err="1"/>
              <a:t>BlackFriday</a:t>
            </a:r>
            <a:br>
              <a:rPr lang="es-ES" dirty="0"/>
            </a:br>
            <a:r>
              <a:rPr lang="es-ES" dirty="0"/>
              <a:t>Walmart</a:t>
            </a:r>
          </a:p>
        </p:txBody>
      </p:sp>
    </p:spTree>
    <p:extLst>
      <p:ext uri="{BB962C8B-B14F-4D97-AF65-F5344CB8AC3E}">
        <p14:creationId xmlns:p14="http://schemas.microsoft.com/office/powerpoint/2010/main" val="208302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66EBD99B-303D-D0BD-2405-C4216FDF4E1D}"/>
              </a:ext>
            </a:extLst>
          </p:cNvPr>
          <p:cNvSpPr>
            <a:spLocks noGrp="1"/>
          </p:cNvSpPr>
          <p:nvPr>
            <p:ph type="title"/>
          </p:nvPr>
        </p:nvSpPr>
        <p:spPr/>
        <p:txBody>
          <a:bodyPr/>
          <a:lstStyle/>
          <a:p>
            <a:r>
              <a:rPr lang="es-GT" dirty="0"/>
              <a:t>Regresiones Finales</a:t>
            </a:r>
          </a:p>
        </p:txBody>
      </p:sp>
      <p:sp>
        <p:nvSpPr>
          <p:cNvPr id="8" name="Marcador de contenido 7">
            <a:extLst>
              <a:ext uri="{FF2B5EF4-FFF2-40B4-BE49-F238E27FC236}">
                <a16:creationId xmlns:a16="http://schemas.microsoft.com/office/drawing/2014/main" id="{895D15CB-F097-1214-4BAF-F7893D3429EF}"/>
              </a:ext>
            </a:extLst>
          </p:cNvPr>
          <p:cNvSpPr>
            <a:spLocks noGrp="1"/>
          </p:cNvSpPr>
          <p:nvPr>
            <p:ph sz="half" idx="14"/>
          </p:nvPr>
        </p:nvSpPr>
        <p:spPr/>
        <p:txBody>
          <a:bodyPr/>
          <a:lstStyle/>
          <a:p>
            <a:endParaRPr lang="es-GT" dirty="0"/>
          </a:p>
        </p:txBody>
      </p:sp>
      <p:sp>
        <p:nvSpPr>
          <p:cNvPr id="10" name="Marcador de contenido 9">
            <a:extLst>
              <a:ext uri="{FF2B5EF4-FFF2-40B4-BE49-F238E27FC236}">
                <a16:creationId xmlns:a16="http://schemas.microsoft.com/office/drawing/2014/main" id="{BF937C6C-75D5-4614-8BCB-4E3532F76054}"/>
              </a:ext>
            </a:extLst>
          </p:cNvPr>
          <p:cNvSpPr>
            <a:spLocks noGrp="1"/>
          </p:cNvSpPr>
          <p:nvPr>
            <p:ph sz="half" idx="13"/>
          </p:nvPr>
        </p:nvSpPr>
        <p:spPr/>
        <p:txBody>
          <a:bodyPr/>
          <a:lstStyle/>
          <a:p>
            <a:endParaRPr lang="es-GT"/>
          </a:p>
        </p:txBody>
      </p:sp>
      <p:pic>
        <p:nvPicPr>
          <p:cNvPr id="12" name="Imagen 11">
            <a:extLst>
              <a:ext uri="{FF2B5EF4-FFF2-40B4-BE49-F238E27FC236}">
                <a16:creationId xmlns:a16="http://schemas.microsoft.com/office/drawing/2014/main" id="{428BECBA-6C73-6B32-8B75-499C5736EAD8}"/>
              </a:ext>
            </a:extLst>
          </p:cNvPr>
          <p:cNvPicPr>
            <a:picLocks noChangeAspect="1"/>
          </p:cNvPicPr>
          <p:nvPr/>
        </p:nvPicPr>
        <p:blipFill>
          <a:blip r:embed="rId3"/>
          <a:stretch>
            <a:fillRect/>
          </a:stretch>
        </p:blipFill>
        <p:spPr>
          <a:xfrm>
            <a:off x="237307" y="3538613"/>
            <a:ext cx="11717385" cy="2495898"/>
          </a:xfrm>
          <a:prstGeom prst="rect">
            <a:avLst/>
          </a:prstGeom>
        </p:spPr>
      </p:pic>
      <p:pic>
        <p:nvPicPr>
          <p:cNvPr id="13" name="Imagen 12">
            <a:extLst>
              <a:ext uri="{FF2B5EF4-FFF2-40B4-BE49-F238E27FC236}">
                <a16:creationId xmlns:a16="http://schemas.microsoft.com/office/drawing/2014/main" id="{A52F4AC2-EFDC-F47A-7B5E-0F38C749000B}"/>
              </a:ext>
            </a:extLst>
          </p:cNvPr>
          <p:cNvPicPr>
            <a:picLocks noChangeAspect="1"/>
          </p:cNvPicPr>
          <p:nvPr/>
        </p:nvPicPr>
        <p:blipFill>
          <a:blip r:embed="rId4"/>
          <a:stretch>
            <a:fillRect/>
          </a:stretch>
        </p:blipFill>
        <p:spPr>
          <a:xfrm>
            <a:off x="1822737" y="1161637"/>
            <a:ext cx="8802328" cy="2076740"/>
          </a:xfrm>
          <a:prstGeom prst="rect">
            <a:avLst/>
          </a:prstGeom>
        </p:spPr>
      </p:pic>
    </p:spTree>
    <p:extLst>
      <p:ext uri="{BB962C8B-B14F-4D97-AF65-F5344CB8AC3E}">
        <p14:creationId xmlns:p14="http://schemas.microsoft.com/office/powerpoint/2010/main" val="1420595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BAC361-0D7A-DC05-86B5-6DD77D322F5B}"/>
              </a:ext>
            </a:extLst>
          </p:cNvPr>
          <p:cNvSpPr>
            <a:spLocks noGrp="1"/>
          </p:cNvSpPr>
          <p:nvPr>
            <p:ph type="title"/>
          </p:nvPr>
        </p:nvSpPr>
        <p:spPr>
          <a:xfrm>
            <a:off x="4143375" y="92597"/>
            <a:ext cx="3905250" cy="3032567"/>
          </a:xfrm>
          <a:noFill/>
        </p:spPr>
        <p:txBody>
          <a:bodyPr rtlCol="0" anchor="b"/>
          <a:lstStyle>
            <a:defPPr>
              <a:defRPr lang="es-ES"/>
            </a:defPPr>
          </a:lstStyle>
          <a:p>
            <a:pPr rtl="0"/>
            <a:r>
              <a:rPr lang="es-ES"/>
              <a:t>Gracias</a:t>
            </a:r>
          </a:p>
        </p:txBody>
      </p:sp>
      <p:sp>
        <p:nvSpPr>
          <p:cNvPr id="5" name="Marcador de texto 4">
            <a:extLst>
              <a:ext uri="{FF2B5EF4-FFF2-40B4-BE49-F238E27FC236}">
                <a16:creationId xmlns:a16="http://schemas.microsoft.com/office/drawing/2014/main" id="{4E5626E2-F805-3FCD-E924-2BA88B50F200}"/>
              </a:ext>
            </a:extLst>
          </p:cNvPr>
          <p:cNvSpPr>
            <a:spLocks noGrp="1"/>
          </p:cNvSpPr>
          <p:nvPr>
            <p:ph type="body" sz="quarter" idx="10"/>
          </p:nvPr>
        </p:nvSpPr>
        <p:spPr/>
        <p:txBody>
          <a:bodyPr/>
          <a:lstStyle/>
          <a:p>
            <a:endParaRPr lang="es-GT" dirty="0"/>
          </a:p>
        </p:txBody>
      </p:sp>
    </p:spTree>
    <p:extLst>
      <p:ext uri="{BB962C8B-B14F-4D97-AF65-F5344CB8AC3E}">
        <p14:creationId xmlns:p14="http://schemas.microsoft.com/office/powerpoint/2010/main" val="611567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a:extLst>
              <a:ext uri="{FF2B5EF4-FFF2-40B4-BE49-F238E27FC236}">
                <a16:creationId xmlns:a16="http://schemas.microsoft.com/office/drawing/2014/main" id="{61B27BE4-336C-C625-1D4A-58613305268C}"/>
              </a:ext>
            </a:extLst>
          </p:cNvPr>
          <p:cNvSpPr txBox="1">
            <a:spLocks/>
          </p:cNvSpPr>
          <p:nvPr/>
        </p:nvSpPr>
        <p:spPr>
          <a:xfrm>
            <a:off x="1007500" y="205552"/>
            <a:ext cx="10007278" cy="1283843"/>
          </a:xfrm>
          <a:prstGeom prst="rect">
            <a:avLst/>
          </a:prstGeom>
        </p:spPr>
        <p:txBody>
          <a:bodyPr vert="horz" lIns="91440" tIns="45720" rIns="91440" bIns="45720" rtlCol="0" anchor="b" anchorCtr="0">
            <a:normAutofit/>
          </a:bodyPr>
          <a:lstStyle>
            <a:defPPr>
              <a:defRPr lang="es-ES"/>
            </a:defPPr>
            <a:lvl1pPr algn="l" defTabSz="914400" rtl="0" eaLnBrk="1" latinLnBrk="0" hangingPunct="1">
              <a:lnSpc>
                <a:spcPct val="90000"/>
              </a:lnSpc>
              <a:spcBef>
                <a:spcPct val="0"/>
              </a:spcBef>
              <a:buNone/>
              <a:defRPr lang="es-ES" sz="3600" kern="1200">
                <a:solidFill>
                  <a:schemeClr val="tx1"/>
                </a:solidFill>
                <a:latin typeface="+mj-lt"/>
                <a:ea typeface="+mj-ea"/>
                <a:cs typeface="+mj-cs"/>
              </a:defRPr>
            </a:lvl1pPr>
          </a:lstStyle>
          <a:p>
            <a:r>
              <a:rPr lang="es-GT"/>
              <a:t>Dataset</a:t>
            </a:r>
            <a:endParaRPr lang="es-GT" dirty="0"/>
          </a:p>
        </p:txBody>
      </p:sp>
      <p:pic>
        <p:nvPicPr>
          <p:cNvPr id="5" name="Imagen 4">
            <a:extLst>
              <a:ext uri="{FF2B5EF4-FFF2-40B4-BE49-F238E27FC236}">
                <a16:creationId xmlns:a16="http://schemas.microsoft.com/office/drawing/2014/main" id="{5416F110-02F1-0619-42E5-975798350276}"/>
              </a:ext>
            </a:extLst>
          </p:cNvPr>
          <p:cNvPicPr>
            <a:picLocks noChangeAspect="1"/>
          </p:cNvPicPr>
          <p:nvPr/>
        </p:nvPicPr>
        <p:blipFill>
          <a:blip r:embed="rId2"/>
          <a:stretch>
            <a:fillRect/>
          </a:stretch>
        </p:blipFill>
        <p:spPr>
          <a:xfrm>
            <a:off x="4349842" y="205552"/>
            <a:ext cx="7457158" cy="2069362"/>
          </a:xfrm>
          <a:prstGeom prst="rect">
            <a:avLst/>
          </a:prstGeom>
          <a:noFill/>
        </p:spPr>
      </p:pic>
      <p:pic>
        <p:nvPicPr>
          <p:cNvPr id="7" name="Imagen 6">
            <a:extLst>
              <a:ext uri="{FF2B5EF4-FFF2-40B4-BE49-F238E27FC236}">
                <a16:creationId xmlns:a16="http://schemas.microsoft.com/office/drawing/2014/main" id="{21C8EC00-F1BB-AB5F-D726-B079D0B7637A}"/>
              </a:ext>
            </a:extLst>
          </p:cNvPr>
          <p:cNvPicPr>
            <a:picLocks noChangeAspect="1"/>
          </p:cNvPicPr>
          <p:nvPr/>
        </p:nvPicPr>
        <p:blipFill>
          <a:blip r:embed="rId3"/>
          <a:stretch>
            <a:fillRect/>
          </a:stretch>
        </p:blipFill>
        <p:spPr>
          <a:xfrm>
            <a:off x="5926278" y="2719169"/>
            <a:ext cx="6096000" cy="2771282"/>
          </a:xfrm>
          <a:prstGeom prst="rect">
            <a:avLst/>
          </a:prstGeom>
        </p:spPr>
      </p:pic>
      <p:pic>
        <p:nvPicPr>
          <p:cNvPr id="8" name="Marcador de tabla 7">
            <a:extLst>
              <a:ext uri="{FF2B5EF4-FFF2-40B4-BE49-F238E27FC236}">
                <a16:creationId xmlns:a16="http://schemas.microsoft.com/office/drawing/2014/main" id="{67B9E9FC-D440-83F7-78C8-4CDEBBB5B75C}"/>
              </a:ext>
            </a:extLst>
          </p:cNvPr>
          <p:cNvPicPr>
            <a:picLocks noGrp="1" noChangeAspect="1"/>
          </p:cNvPicPr>
          <p:nvPr>
            <p:ph type="tbl" sz="quarter" idx="13"/>
          </p:nvPr>
        </p:nvPicPr>
        <p:blipFill>
          <a:blip r:embed="rId4"/>
          <a:stretch>
            <a:fillRect/>
          </a:stretch>
        </p:blipFill>
        <p:spPr>
          <a:xfrm>
            <a:off x="0" y="2719169"/>
            <a:ext cx="5738321" cy="2861860"/>
          </a:xfrm>
          <a:prstGeom prst="rect">
            <a:avLst/>
          </a:prstGeom>
        </p:spPr>
      </p:pic>
    </p:spTree>
    <p:extLst>
      <p:ext uri="{BB962C8B-B14F-4D97-AF65-F5344CB8AC3E}">
        <p14:creationId xmlns:p14="http://schemas.microsoft.com/office/powerpoint/2010/main" val="3219507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EC5B12-5A39-CD07-FCF3-C7B827388F38}"/>
              </a:ext>
            </a:extLst>
          </p:cNvPr>
          <p:cNvSpPr>
            <a:spLocks noGrp="1"/>
          </p:cNvSpPr>
          <p:nvPr>
            <p:ph type="title"/>
          </p:nvPr>
        </p:nvSpPr>
        <p:spPr/>
        <p:txBody>
          <a:bodyPr/>
          <a:lstStyle/>
          <a:p>
            <a:endParaRPr lang="es-GT"/>
          </a:p>
        </p:txBody>
      </p:sp>
      <p:sp>
        <p:nvSpPr>
          <p:cNvPr id="3" name="Marcador de contenido 2">
            <a:extLst>
              <a:ext uri="{FF2B5EF4-FFF2-40B4-BE49-F238E27FC236}">
                <a16:creationId xmlns:a16="http://schemas.microsoft.com/office/drawing/2014/main" id="{159C74FE-9015-4CCC-B2C9-FCA1B239876B}"/>
              </a:ext>
            </a:extLst>
          </p:cNvPr>
          <p:cNvSpPr>
            <a:spLocks noGrp="1"/>
          </p:cNvSpPr>
          <p:nvPr>
            <p:ph sz="half" idx="1"/>
          </p:nvPr>
        </p:nvSpPr>
        <p:spPr/>
        <p:txBody>
          <a:bodyPr/>
          <a:lstStyle/>
          <a:p>
            <a:endParaRPr lang="es-GT" dirty="0"/>
          </a:p>
        </p:txBody>
      </p:sp>
      <p:sp>
        <p:nvSpPr>
          <p:cNvPr id="4" name="Marcador de tabla 3">
            <a:extLst>
              <a:ext uri="{FF2B5EF4-FFF2-40B4-BE49-F238E27FC236}">
                <a16:creationId xmlns:a16="http://schemas.microsoft.com/office/drawing/2014/main" id="{95A5ABDD-1052-0CF1-8B89-703E567900E9}"/>
              </a:ext>
            </a:extLst>
          </p:cNvPr>
          <p:cNvSpPr>
            <a:spLocks noGrp="1"/>
          </p:cNvSpPr>
          <p:nvPr>
            <p:ph type="tbl" sz="quarter" idx="13"/>
          </p:nvPr>
        </p:nvSpPr>
        <p:spPr/>
        <p:txBody>
          <a:bodyPr/>
          <a:lstStyle/>
          <a:p>
            <a:endParaRPr lang="es-GT" dirty="0"/>
          </a:p>
        </p:txBody>
      </p:sp>
      <p:pic>
        <p:nvPicPr>
          <p:cNvPr id="20" name="Imagen 19">
            <a:extLst>
              <a:ext uri="{FF2B5EF4-FFF2-40B4-BE49-F238E27FC236}">
                <a16:creationId xmlns:a16="http://schemas.microsoft.com/office/drawing/2014/main" id="{2C9D199B-6B89-0DDF-2C6F-E86E6D97C0E4}"/>
              </a:ext>
            </a:extLst>
          </p:cNvPr>
          <p:cNvPicPr>
            <a:picLocks noChangeAspect="1"/>
          </p:cNvPicPr>
          <p:nvPr/>
        </p:nvPicPr>
        <p:blipFill>
          <a:blip r:embed="rId2"/>
          <a:stretch>
            <a:fillRect/>
          </a:stretch>
        </p:blipFill>
        <p:spPr>
          <a:xfrm>
            <a:off x="229486" y="1736944"/>
            <a:ext cx="5769178" cy="3560043"/>
          </a:xfrm>
          <a:prstGeom prst="rect">
            <a:avLst/>
          </a:prstGeom>
        </p:spPr>
      </p:pic>
      <p:pic>
        <p:nvPicPr>
          <p:cNvPr id="22" name="Imagen 21">
            <a:extLst>
              <a:ext uri="{FF2B5EF4-FFF2-40B4-BE49-F238E27FC236}">
                <a16:creationId xmlns:a16="http://schemas.microsoft.com/office/drawing/2014/main" id="{F689C4A7-E174-EEFF-9134-77F0EA980614}"/>
              </a:ext>
            </a:extLst>
          </p:cNvPr>
          <p:cNvPicPr>
            <a:picLocks noChangeAspect="1"/>
          </p:cNvPicPr>
          <p:nvPr/>
        </p:nvPicPr>
        <p:blipFill>
          <a:blip r:embed="rId3"/>
          <a:stretch>
            <a:fillRect/>
          </a:stretch>
        </p:blipFill>
        <p:spPr>
          <a:xfrm>
            <a:off x="6270854" y="1779325"/>
            <a:ext cx="5732093" cy="3475280"/>
          </a:xfrm>
          <a:prstGeom prst="rect">
            <a:avLst/>
          </a:prstGeom>
        </p:spPr>
      </p:pic>
    </p:spTree>
    <p:extLst>
      <p:ext uri="{BB962C8B-B14F-4D97-AF65-F5344CB8AC3E}">
        <p14:creationId xmlns:p14="http://schemas.microsoft.com/office/powerpoint/2010/main" val="1177494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184D25F-703B-8F53-0662-EF1BC03C4ACC}"/>
              </a:ext>
            </a:extLst>
          </p:cNvPr>
          <p:cNvSpPr>
            <a:spLocks noGrp="1"/>
          </p:cNvSpPr>
          <p:nvPr>
            <p:ph type="title"/>
          </p:nvPr>
        </p:nvSpPr>
        <p:spPr>
          <a:xfrm>
            <a:off x="1373038" y="1457865"/>
            <a:ext cx="3200400" cy="4580626"/>
          </a:xfrm>
        </p:spPr>
        <p:txBody>
          <a:bodyPr anchor="t">
            <a:normAutofit/>
          </a:bodyPr>
          <a:lstStyle/>
          <a:p>
            <a:r>
              <a:rPr lang="en-US" dirty="0" err="1"/>
              <a:t>Matriz</a:t>
            </a:r>
            <a:r>
              <a:rPr lang="en-US" dirty="0"/>
              <a:t> de </a:t>
            </a:r>
            <a:r>
              <a:rPr lang="en-US" dirty="0" err="1"/>
              <a:t>correlación</a:t>
            </a:r>
            <a:endParaRPr lang="en-US" dirty="0"/>
          </a:p>
        </p:txBody>
      </p:sp>
      <p:pic>
        <p:nvPicPr>
          <p:cNvPr id="5" name="Imagen 4">
            <a:extLst>
              <a:ext uri="{FF2B5EF4-FFF2-40B4-BE49-F238E27FC236}">
                <a16:creationId xmlns:a16="http://schemas.microsoft.com/office/drawing/2014/main" id="{E034F20F-E3D1-B223-8915-FD5F7F6AD54D}"/>
              </a:ext>
            </a:extLst>
          </p:cNvPr>
          <p:cNvPicPr>
            <a:picLocks noChangeAspect="1"/>
          </p:cNvPicPr>
          <p:nvPr/>
        </p:nvPicPr>
        <p:blipFill>
          <a:blip r:embed="rId3"/>
          <a:stretch>
            <a:fillRect/>
          </a:stretch>
        </p:blipFill>
        <p:spPr>
          <a:xfrm>
            <a:off x="5070606" y="643094"/>
            <a:ext cx="6328913" cy="5395397"/>
          </a:xfrm>
          <a:prstGeom prst="rect">
            <a:avLst/>
          </a:prstGeom>
          <a:noFill/>
        </p:spPr>
      </p:pic>
    </p:spTree>
    <p:extLst>
      <p:ext uri="{BB962C8B-B14F-4D97-AF65-F5344CB8AC3E}">
        <p14:creationId xmlns:p14="http://schemas.microsoft.com/office/powerpoint/2010/main" val="1818207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ABE40-AA00-F366-A36A-B3F1AADBF025}"/>
              </a:ext>
            </a:extLst>
          </p:cNvPr>
          <p:cNvSpPr>
            <a:spLocks noGrp="1"/>
          </p:cNvSpPr>
          <p:nvPr>
            <p:ph type="title"/>
          </p:nvPr>
        </p:nvSpPr>
        <p:spPr>
          <a:xfrm>
            <a:off x="1092361" y="777240"/>
            <a:ext cx="10007278" cy="1283843"/>
          </a:xfrm>
        </p:spPr>
        <p:txBody>
          <a:bodyPr rtlCol="0" anchor="b">
            <a:normAutofit/>
          </a:bodyPr>
          <a:lstStyle>
            <a:defPPr>
              <a:defRPr lang="es-ES"/>
            </a:defPPr>
          </a:lstStyle>
          <a:p>
            <a:pPr rtl="0"/>
            <a:r>
              <a:rPr lang="es-ES" dirty="0"/>
              <a:t>Imputación de variables categóricas</a:t>
            </a:r>
          </a:p>
        </p:txBody>
      </p:sp>
      <p:sp>
        <p:nvSpPr>
          <p:cNvPr id="11" name="Subtítulo 10">
            <a:extLst>
              <a:ext uri="{FF2B5EF4-FFF2-40B4-BE49-F238E27FC236}">
                <a16:creationId xmlns:a16="http://schemas.microsoft.com/office/drawing/2014/main" id="{F4583933-95EE-13B0-55ED-7B10E3D3867E}"/>
              </a:ext>
            </a:extLst>
          </p:cNvPr>
          <p:cNvSpPr>
            <a:spLocks noGrp="1"/>
          </p:cNvSpPr>
          <p:nvPr>
            <p:ph sz="half" idx="1"/>
          </p:nvPr>
        </p:nvSpPr>
        <p:spPr>
          <a:xfrm>
            <a:off x="1447029" y="2261313"/>
            <a:ext cx="3275746" cy="3653350"/>
          </a:xfrm>
        </p:spPr>
        <p:txBody>
          <a:bodyPr rtlCol="0">
            <a:normAutofit/>
          </a:bodyPr>
          <a:lstStyle>
            <a:defPPr>
              <a:defRPr lang="es-ES"/>
            </a:defPPr>
          </a:lstStyle>
          <a:p>
            <a:pPr rtl="0"/>
            <a:r>
              <a:rPr lang="es-ES" dirty="0"/>
              <a:t>Estrategias para aumentar la confianza</a:t>
            </a:r>
          </a:p>
        </p:txBody>
      </p:sp>
      <p:pic>
        <p:nvPicPr>
          <p:cNvPr id="8" name="Imagen 7">
            <a:extLst>
              <a:ext uri="{FF2B5EF4-FFF2-40B4-BE49-F238E27FC236}">
                <a16:creationId xmlns:a16="http://schemas.microsoft.com/office/drawing/2014/main" id="{30139912-6CC6-8C84-6158-0DDBF667598D}"/>
              </a:ext>
            </a:extLst>
          </p:cNvPr>
          <p:cNvPicPr>
            <a:picLocks noChangeAspect="1"/>
          </p:cNvPicPr>
          <p:nvPr/>
        </p:nvPicPr>
        <p:blipFill>
          <a:blip r:embed="rId3"/>
          <a:stretch>
            <a:fillRect/>
          </a:stretch>
        </p:blipFill>
        <p:spPr>
          <a:xfrm>
            <a:off x="1447028" y="2252631"/>
            <a:ext cx="8912313" cy="3230713"/>
          </a:xfrm>
          <a:prstGeom prst="rect">
            <a:avLst/>
          </a:prstGeom>
          <a:noFill/>
        </p:spPr>
      </p:pic>
    </p:spTree>
    <p:extLst>
      <p:ext uri="{BB962C8B-B14F-4D97-AF65-F5344CB8AC3E}">
        <p14:creationId xmlns:p14="http://schemas.microsoft.com/office/powerpoint/2010/main" val="1008037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16FD1F-5836-2A1B-D3C7-FEB2EDA8EB35}"/>
              </a:ext>
            </a:extLst>
          </p:cNvPr>
          <p:cNvSpPr>
            <a:spLocks noGrp="1"/>
          </p:cNvSpPr>
          <p:nvPr>
            <p:ph type="title"/>
          </p:nvPr>
        </p:nvSpPr>
        <p:spPr>
          <a:xfrm>
            <a:off x="-2538714" y="722299"/>
            <a:ext cx="9653286" cy="1158254"/>
          </a:xfrm>
        </p:spPr>
        <p:txBody>
          <a:bodyPr anchor="b">
            <a:normAutofit/>
          </a:bodyPr>
          <a:lstStyle/>
          <a:p>
            <a:r>
              <a:rPr lang="es-GT" dirty="0" err="1"/>
              <a:t>Outliers</a:t>
            </a:r>
            <a:endParaRPr lang="es-GT" dirty="0"/>
          </a:p>
        </p:txBody>
      </p:sp>
      <p:pic>
        <p:nvPicPr>
          <p:cNvPr id="6" name="Imagen 5">
            <a:extLst>
              <a:ext uri="{FF2B5EF4-FFF2-40B4-BE49-F238E27FC236}">
                <a16:creationId xmlns:a16="http://schemas.microsoft.com/office/drawing/2014/main" id="{8323AB1B-93FC-8C24-21CF-09557B24E693}"/>
              </a:ext>
            </a:extLst>
          </p:cNvPr>
          <p:cNvPicPr>
            <a:picLocks noChangeAspect="1"/>
          </p:cNvPicPr>
          <p:nvPr/>
        </p:nvPicPr>
        <p:blipFill rotWithShape="1">
          <a:blip r:embed="rId2"/>
          <a:srcRect l="69" r="-1087"/>
          <a:stretch/>
        </p:blipFill>
        <p:spPr>
          <a:xfrm>
            <a:off x="926148" y="2581155"/>
            <a:ext cx="5062578" cy="2950760"/>
          </a:xfrm>
          <a:prstGeom prst="rect">
            <a:avLst/>
          </a:prstGeom>
          <a:noFill/>
        </p:spPr>
      </p:pic>
      <p:pic>
        <p:nvPicPr>
          <p:cNvPr id="5" name="Imagen 4">
            <a:extLst>
              <a:ext uri="{FF2B5EF4-FFF2-40B4-BE49-F238E27FC236}">
                <a16:creationId xmlns:a16="http://schemas.microsoft.com/office/drawing/2014/main" id="{5143904C-5074-E592-A2C7-B16BE0687060}"/>
              </a:ext>
            </a:extLst>
          </p:cNvPr>
          <p:cNvPicPr>
            <a:picLocks noChangeAspect="1"/>
          </p:cNvPicPr>
          <p:nvPr/>
        </p:nvPicPr>
        <p:blipFill>
          <a:blip r:embed="rId3"/>
          <a:stretch>
            <a:fillRect/>
          </a:stretch>
        </p:blipFill>
        <p:spPr>
          <a:xfrm>
            <a:off x="6096000" y="1559983"/>
            <a:ext cx="5650201" cy="2372221"/>
          </a:xfrm>
          <a:prstGeom prst="rect">
            <a:avLst/>
          </a:prstGeom>
        </p:spPr>
      </p:pic>
    </p:spTree>
    <p:extLst>
      <p:ext uri="{BB962C8B-B14F-4D97-AF65-F5344CB8AC3E}">
        <p14:creationId xmlns:p14="http://schemas.microsoft.com/office/powerpoint/2010/main" val="2320072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E2E8D4-F759-E4B4-E3B5-D78EAE9B2ECA}"/>
              </a:ext>
            </a:extLst>
          </p:cNvPr>
          <p:cNvSpPr>
            <a:spLocks noGrp="1"/>
          </p:cNvSpPr>
          <p:nvPr>
            <p:ph type="title"/>
          </p:nvPr>
        </p:nvSpPr>
        <p:spPr/>
        <p:txBody>
          <a:bodyPr/>
          <a:lstStyle/>
          <a:p>
            <a:endParaRPr lang="es-GT"/>
          </a:p>
        </p:txBody>
      </p:sp>
      <p:sp>
        <p:nvSpPr>
          <p:cNvPr id="3" name="Marcador de contenido 2">
            <a:extLst>
              <a:ext uri="{FF2B5EF4-FFF2-40B4-BE49-F238E27FC236}">
                <a16:creationId xmlns:a16="http://schemas.microsoft.com/office/drawing/2014/main" id="{94902587-0446-8BDA-8993-9187D213F77F}"/>
              </a:ext>
            </a:extLst>
          </p:cNvPr>
          <p:cNvSpPr>
            <a:spLocks noGrp="1"/>
          </p:cNvSpPr>
          <p:nvPr>
            <p:ph sz="half" idx="1"/>
          </p:nvPr>
        </p:nvSpPr>
        <p:spPr/>
        <p:txBody>
          <a:bodyPr/>
          <a:lstStyle/>
          <a:p>
            <a:endParaRPr lang="es-GT"/>
          </a:p>
        </p:txBody>
      </p:sp>
      <p:sp>
        <p:nvSpPr>
          <p:cNvPr id="4" name="Marcador de tabla 3">
            <a:extLst>
              <a:ext uri="{FF2B5EF4-FFF2-40B4-BE49-F238E27FC236}">
                <a16:creationId xmlns:a16="http://schemas.microsoft.com/office/drawing/2014/main" id="{9E6C0693-3554-1EF7-FA49-C199B97FC7AF}"/>
              </a:ext>
            </a:extLst>
          </p:cNvPr>
          <p:cNvSpPr>
            <a:spLocks noGrp="1"/>
          </p:cNvSpPr>
          <p:nvPr>
            <p:ph type="tbl" sz="quarter" idx="13"/>
          </p:nvPr>
        </p:nvSpPr>
        <p:spPr/>
        <p:txBody>
          <a:bodyPr/>
          <a:lstStyle/>
          <a:p>
            <a:endParaRPr lang="es-GT"/>
          </a:p>
        </p:txBody>
      </p:sp>
      <p:pic>
        <p:nvPicPr>
          <p:cNvPr id="14" name="Imagen 13">
            <a:extLst>
              <a:ext uri="{FF2B5EF4-FFF2-40B4-BE49-F238E27FC236}">
                <a16:creationId xmlns:a16="http://schemas.microsoft.com/office/drawing/2014/main" id="{DD9CD139-57D1-80C3-57A9-0C26D49678CD}"/>
              </a:ext>
            </a:extLst>
          </p:cNvPr>
          <p:cNvPicPr>
            <a:picLocks noChangeAspect="1"/>
          </p:cNvPicPr>
          <p:nvPr/>
        </p:nvPicPr>
        <p:blipFill>
          <a:blip r:embed="rId2"/>
          <a:stretch>
            <a:fillRect/>
          </a:stretch>
        </p:blipFill>
        <p:spPr>
          <a:xfrm>
            <a:off x="3904398" y="266219"/>
            <a:ext cx="3490732" cy="2079519"/>
          </a:xfrm>
          <a:prstGeom prst="rect">
            <a:avLst/>
          </a:prstGeom>
        </p:spPr>
      </p:pic>
      <p:pic>
        <p:nvPicPr>
          <p:cNvPr id="15" name="Imagen 14">
            <a:extLst>
              <a:ext uri="{FF2B5EF4-FFF2-40B4-BE49-F238E27FC236}">
                <a16:creationId xmlns:a16="http://schemas.microsoft.com/office/drawing/2014/main" id="{339A2A59-354C-644A-1C84-F24150CC5A69}"/>
              </a:ext>
            </a:extLst>
          </p:cNvPr>
          <p:cNvPicPr>
            <a:picLocks noChangeAspect="1"/>
          </p:cNvPicPr>
          <p:nvPr/>
        </p:nvPicPr>
        <p:blipFill rotWithShape="1">
          <a:blip r:embed="rId3"/>
          <a:srcRect l="17115" r="11977" b="-3"/>
          <a:stretch/>
        </p:blipFill>
        <p:spPr>
          <a:xfrm>
            <a:off x="1096125" y="2511515"/>
            <a:ext cx="4203151" cy="3541853"/>
          </a:xfrm>
          <a:prstGeom prst="rect">
            <a:avLst/>
          </a:prstGeom>
          <a:noFill/>
        </p:spPr>
      </p:pic>
      <p:pic>
        <p:nvPicPr>
          <p:cNvPr id="16" name="Imagen 15">
            <a:extLst>
              <a:ext uri="{FF2B5EF4-FFF2-40B4-BE49-F238E27FC236}">
                <a16:creationId xmlns:a16="http://schemas.microsoft.com/office/drawing/2014/main" id="{534F9F27-4E32-56C4-66E4-77FFBAA6BD07}"/>
              </a:ext>
            </a:extLst>
          </p:cNvPr>
          <p:cNvPicPr>
            <a:picLocks noChangeAspect="1"/>
          </p:cNvPicPr>
          <p:nvPr/>
        </p:nvPicPr>
        <p:blipFill rotWithShape="1">
          <a:blip r:embed="rId4"/>
          <a:srcRect l="14017"/>
          <a:stretch/>
        </p:blipFill>
        <p:spPr>
          <a:xfrm>
            <a:off x="6096000" y="2511515"/>
            <a:ext cx="5110004" cy="3541853"/>
          </a:xfrm>
          <a:prstGeom prst="rect">
            <a:avLst/>
          </a:prstGeom>
        </p:spPr>
      </p:pic>
    </p:spTree>
    <p:extLst>
      <p:ext uri="{BB962C8B-B14F-4D97-AF65-F5344CB8AC3E}">
        <p14:creationId xmlns:p14="http://schemas.microsoft.com/office/powerpoint/2010/main" val="562201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EDF608B-FC9F-3E3C-1509-966BA88158A8}"/>
              </a:ext>
            </a:extLst>
          </p:cNvPr>
          <p:cNvSpPr>
            <a:spLocks noGrp="1"/>
          </p:cNvSpPr>
          <p:nvPr>
            <p:ph type="title"/>
          </p:nvPr>
        </p:nvSpPr>
        <p:spPr/>
        <p:txBody>
          <a:bodyPr/>
          <a:lstStyle/>
          <a:p>
            <a:endParaRPr lang="es-GT"/>
          </a:p>
        </p:txBody>
      </p:sp>
      <p:sp>
        <p:nvSpPr>
          <p:cNvPr id="7" name="Marcador de contenido 6">
            <a:extLst>
              <a:ext uri="{FF2B5EF4-FFF2-40B4-BE49-F238E27FC236}">
                <a16:creationId xmlns:a16="http://schemas.microsoft.com/office/drawing/2014/main" id="{55AAA9AB-E7F0-2D22-5BC0-706360A3DDE0}"/>
              </a:ext>
            </a:extLst>
          </p:cNvPr>
          <p:cNvSpPr>
            <a:spLocks noGrp="1"/>
          </p:cNvSpPr>
          <p:nvPr>
            <p:ph sz="half" idx="14"/>
          </p:nvPr>
        </p:nvSpPr>
        <p:spPr/>
        <p:txBody>
          <a:bodyPr/>
          <a:lstStyle/>
          <a:p>
            <a:endParaRPr lang="es-GT"/>
          </a:p>
        </p:txBody>
      </p:sp>
      <p:pic>
        <p:nvPicPr>
          <p:cNvPr id="9" name="Imagen 8">
            <a:extLst>
              <a:ext uri="{FF2B5EF4-FFF2-40B4-BE49-F238E27FC236}">
                <a16:creationId xmlns:a16="http://schemas.microsoft.com/office/drawing/2014/main" id="{473D0EBE-55EF-9EAA-BC5E-BD4612BA0C2E}"/>
              </a:ext>
            </a:extLst>
          </p:cNvPr>
          <p:cNvPicPr>
            <a:picLocks noChangeAspect="1"/>
          </p:cNvPicPr>
          <p:nvPr/>
        </p:nvPicPr>
        <p:blipFill>
          <a:blip r:embed="rId3"/>
          <a:stretch>
            <a:fillRect/>
          </a:stretch>
        </p:blipFill>
        <p:spPr>
          <a:xfrm>
            <a:off x="1818678" y="435066"/>
            <a:ext cx="8554644" cy="6173061"/>
          </a:xfrm>
          <a:prstGeom prst="rect">
            <a:avLst/>
          </a:prstGeom>
        </p:spPr>
      </p:pic>
    </p:spTree>
    <p:extLst>
      <p:ext uri="{BB962C8B-B14F-4D97-AF65-F5344CB8AC3E}">
        <p14:creationId xmlns:p14="http://schemas.microsoft.com/office/powerpoint/2010/main" val="1667462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402A27D2-8477-2746-CEDC-ECA2ECEE198D}"/>
              </a:ext>
            </a:extLst>
          </p:cNvPr>
          <p:cNvSpPr>
            <a:spLocks noGrp="1"/>
          </p:cNvSpPr>
          <p:nvPr>
            <p:ph type="title"/>
          </p:nvPr>
        </p:nvSpPr>
        <p:spPr/>
        <p:txBody>
          <a:bodyPr/>
          <a:lstStyle/>
          <a:p>
            <a:endParaRPr lang="es-GT"/>
          </a:p>
        </p:txBody>
      </p:sp>
      <p:sp>
        <p:nvSpPr>
          <p:cNvPr id="7" name="Marcador de contenido 6">
            <a:extLst>
              <a:ext uri="{FF2B5EF4-FFF2-40B4-BE49-F238E27FC236}">
                <a16:creationId xmlns:a16="http://schemas.microsoft.com/office/drawing/2014/main" id="{B2AF2633-DBFE-99B7-BED2-52DBFE4ACEDB}"/>
              </a:ext>
            </a:extLst>
          </p:cNvPr>
          <p:cNvSpPr>
            <a:spLocks noGrp="1"/>
          </p:cNvSpPr>
          <p:nvPr>
            <p:ph sz="half" idx="1"/>
          </p:nvPr>
        </p:nvSpPr>
        <p:spPr/>
        <p:txBody>
          <a:bodyPr/>
          <a:lstStyle/>
          <a:p>
            <a:endParaRPr lang="es-GT"/>
          </a:p>
        </p:txBody>
      </p:sp>
      <p:sp>
        <p:nvSpPr>
          <p:cNvPr id="10" name="Marcador de tabla 9">
            <a:extLst>
              <a:ext uri="{FF2B5EF4-FFF2-40B4-BE49-F238E27FC236}">
                <a16:creationId xmlns:a16="http://schemas.microsoft.com/office/drawing/2014/main" id="{6E8AD98B-4AD0-5A39-C304-6DDEC19C253F}"/>
              </a:ext>
            </a:extLst>
          </p:cNvPr>
          <p:cNvSpPr>
            <a:spLocks noGrp="1"/>
          </p:cNvSpPr>
          <p:nvPr>
            <p:ph type="tbl" sz="quarter" idx="13"/>
          </p:nvPr>
        </p:nvSpPr>
        <p:spPr/>
        <p:txBody>
          <a:bodyPr/>
          <a:lstStyle/>
          <a:p>
            <a:endParaRPr lang="es-GT"/>
          </a:p>
        </p:txBody>
      </p:sp>
      <p:pic>
        <p:nvPicPr>
          <p:cNvPr id="16" name="Imagen 15">
            <a:extLst>
              <a:ext uri="{FF2B5EF4-FFF2-40B4-BE49-F238E27FC236}">
                <a16:creationId xmlns:a16="http://schemas.microsoft.com/office/drawing/2014/main" id="{0779ABAF-5B48-D240-C645-1890D2E9CD4A}"/>
              </a:ext>
            </a:extLst>
          </p:cNvPr>
          <p:cNvPicPr>
            <a:picLocks noChangeAspect="1"/>
          </p:cNvPicPr>
          <p:nvPr/>
        </p:nvPicPr>
        <p:blipFill>
          <a:blip r:embed="rId3"/>
          <a:stretch>
            <a:fillRect/>
          </a:stretch>
        </p:blipFill>
        <p:spPr>
          <a:xfrm>
            <a:off x="399022" y="3067314"/>
            <a:ext cx="11688806" cy="3153215"/>
          </a:xfrm>
          <a:prstGeom prst="rect">
            <a:avLst/>
          </a:prstGeom>
        </p:spPr>
      </p:pic>
      <p:pic>
        <p:nvPicPr>
          <p:cNvPr id="22" name="Imagen 21">
            <a:extLst>
              <a:ext uri="{FF2B5EF4-FFF2-40B4-BE49-F238E27FC236}">
                <a16:creationId xmlns:a16="http://schemas.microsoft.com/office/drawing/2014/main" id="{FAF50FC9-B654-C6AA-ADDA-B41C501DC348}"/>
              </a:ext>
            </a:extLst>
          </p:cNvPr>
          <p:cNvPicPr>
            <a:picLocks noChangeAspect="1"/>
          </p:cNvPicPr>
          <p:nvPr/>
        </p:nvPicPr>
        <p:blipFill rotWithShape="1">
          <a:blip r:embed="rId4"/>
          <a:srcRect r="16952"/>
          <a:stretch/>
        </p:blipFill>
        <p:spPr>
          <a:xfrm>
            <a:off x="2583566" y="295748"/>
            <a:ext cx="8322905" cy="2286319"/>
          </a:xfrm>
          <a:prstGeom prst="rect">
            <a:avLst/>
          </a:prstGeom>
        </p:spPr>
      </p:pic>
    </p:spTree>
    <p:extLst>
      <p:ext uri="{BB962C8B-B14F-4D97-AF65-F5344CB8AC3E}">
        <p14:creationId xmlns:p14="http://schemas.microsoft.com/office/powerpoint/2010/main" val="1956697929"/>
      </p:ext>
    </p:extLst>
  </p:cSld>
  <p:clrMapOvr>
    <a:masterClrMapping/>
  </p:clrMapOvr>
</p:sld>
</file>

<file path=ppt/theme/theme1.xml><?xml version="1.0" encoding="utf-8"?>
<a:theme xmlns:a="http://schemas.openxmlformats.org/drawingml/2006/main" name="Personalizar">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_72342554_TF10081922_Win32" id="{844886B3-BF47-497B-B4FE-2EF751E8CA35}" vid="{A6C54B32-D796-482B-83D4-8010EA1494B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49358-775F-4CF9-9AE6-33A7901637E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B2D96AF-4C9E-4DD0-A165-CD22BB87D090}">
  <ds:schemaRefs>
    <ds:schemaRef ds:uri="http://schemas.microsoft.com/sharepoint/v3/contenttype/forms"/>
  </ds:schemaRefs>
</ds:datastoreItem>
</file>

<file path=customXml/itemProps3.xml><?xml version="1.0" encoding="utf-8"?>
<ds:datastoreItem xmlns:ds="http://schemas.openxmlformats.org/officeDocument/2006/customXml" ds:itemID="{FAF1DBB7-4BA2-49E3-BEC8-A38406CA5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{62EAFABC-F8D6-45AD-8E0D-2698922DA3CA}tf10081922_win32</Template>
  <TotalTime>64</TotalTime>
  <Words>464</Words>
  <Application>Microsoft Office PowerPoint</Application>
  <PresentationFormat>Panorámica</PresentationFormat>
  <Paragraphs>35</Paragraphs>
  <Slides>11</Slides>
  <Notes>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11</vt:i4>
      </vt:variant>
    </vt:vector>
  </HeadingPairs>
  <TitlesOfParts>
    <vt:vector size="18" baseType="lpstr">
      <vt:lpstr>Aptos</vt:lpstr>
      <vt:lpstr>Arial</vt:lpstr>
      <vt:lpstr>Calibri</vt:lpstr>
      <vt:lpstr>Quire Sans Pro Light</vt:lpstr>
      <vt:lpstr>Tisa Offc Serif Pro</vt:lpstr>
      <vt:lpstr>ui-sans-serif</vt:lpstr>
      <vt:lpstr>Personalizar</vt:lpstr>
      <vt:lpstr>Predicción de Consumo en BlackFriday Walmart</vt:lpstr>
      <vt:lpstr>Presentación de PowerPoint</vt:lpstr>
      <vt:lpstr>Presentación de PowerPoint</vt:lpstr>
      <vt:lpstr>Matriz de correlación</vt:lpstr>
      <vt:lpstr>Imputación de variables categóricas</vt:lpstr>
      <vt:lpstr>Outliers</vt:lpstr>
      <vt:lpstr>Presentación de PowerPoint</vt:lpstr>
      <vt:lpstr>Presentación de PowerPoint</vt:lpstr>
      <vt:lpstr>Presentación de PowerPoint</vt:lpstr>
      <vt:lpstr>Regresiones Finales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Predicción de Consumo en BlackFriday Walmart</dc:title>
  <dc:creator>Dayana Alejandra Gamboa Palacios</dc:creator>
  <cp:lastModifiedBy>Dayana Alejandra Gamboa Palacios</cp:lastModifiedBy>
  <cp:revision>1</cp:revision>
  <dcterms:created xsi:type="dcterms:W3CDTF">2024-05-23T04:10:57Z</dcterms:created>
  <dcterms:modified xsi:type="dcterms:W3CDTF">2024-05-23T05:15:39Z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